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Lst>
  <p:sldSz cy="6858000" cx="12192000"/>
  <p:notesSz cx="6858000" cy="9144000"/>
  <p:embeddedFontLst>
    <p:embeddedFont>
      <p:font typeface="La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528">
          <p15:clr>
            <a:srgbClr val="A4A3A4"/>
          </p15:clr>
        </p15:guide>
        <p15:guide id="3" pos="7152">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528"/>
        <p:guide pos="7152"/>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Lato-regular.fntdata"/><Relationship Id="rId10" Type="http://schemas.openxmlformats.org/officeDocument/2006/relationships/slide" Target="slides/slide5.xml"/><Relationship Id="rId13" Type="http://schemas.openxmlformats.org/officeDocument/2006/relationships/font" Target="fonts/Lato-italic.fntdata"/><Relationship Id="rId12"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200492894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200492894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sz="1100">
                <a:latin typeface="Arial"/>
                <a:ea typeface="Arial"/>
                <a:cs typeface="Arial"/>
                <a:sym typeface="Arial"/>
              </a:rPr>
              <a:t>Self help is a</a:t>
            </a:r>
            <a:r>
              <a:rPr lang="en-US" sz="1100">
                <a:latin typeface="Arial"/>
                <a:ea typeface="Arial"/>
                <a:cs typeface="Arial"/>
                <a:sym typeface="Arial"/>
              </a:rPr>
              <a:t>n app where users enter in their feelings / mental health symptoms, and it assembles a plan to help them improve their mental health. In addition to this, our app also features a peer-to-peer chatroom feature that allows users to engage in pseudo-group-counseling from the comfort of an app.</a:t>
            </a:r>
            <a:endParaRPr sz="1100">
              <a:latin typeface="Arial"/>
              <a:ea typeface="Arial"/>
              <a:cs typeface="Arial"/>
              <a:sym typeface="Arial"/>
            </a:endParaRPr>
          </a:p>
          <a:p>
            <a:pPr indent="0" lvl="0" marL="0" rtl="0" algn="l">
              <a:lnSpc>
                <a:spcPct val="9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90000"/>
              </a:lnSpc>
              <a:spcBef>
                <a:spcPts val="0"/>
              </a:spcBef>
              <a:spcAft>
                <a:spcPts val="0"/>
              </a:spcAft>
              <a:buClr>
                <a:schemeClr val="dk1"/>
              </a:buClr>
              <a:buSzPts val="1100"/>
              <a:buFont typeface="Arial"/>
              <a:buNone/>
            </a:pPr>
            <a:r>
              <a:rPr lang="en-US" sz="1100">
                <a:latin typeface="Arial"/>
                <a:ea typeface="Arial"/>
                <a:cs typeface="Arial"/>
                <a:sym typeface="Arial"/>
              </a:rPr>
              <a:t>Sidd: Want to talk about the rubric points here: Originality, and Usefulness</a:t>
            </a:r>
            <a:endParaRPr sz="1100">
              <a:latin typeface="Arial"/>
              <a:ea typeface="Arial"/>
              <a:cs typeface="Arial"/>
              <a:sym typeface="Arial"/>
            </a:endParaRPr>
          </a:p>
        </p:txBody>
      </p:sp>
      <p:sp>
        <p:nvSpPr>
          <p:cNvPr id="122" name="Google Shape;122;g10200492894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200492894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200492894_2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depth rubric point: Originality</a:t>
            </a:r>
            <a:endParaRPr/>
          </a:p>
        </p:txBody>
      </p:sp>
      <p:sp>
        <p:nvSpPr>
          <p:cNvPr id="141" name="Google Shape;141;g10200492894_2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200492894_2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200492894_2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en-US" sz="1100">
                <a:latin typeface="Arial"/>
                <a:ea typeface="Arial"/>
                <a:cs typeface="Arial"/>
                <a:sym typeface="Arial"/>
              </a:rPr>
              <a:t>The user can currently enter in symptoms and get tips on how to mitigate them, although we wanted to implement a system where after the first assessment, the app also asks users if they have been acting on that plan and which parts they like / dislike, and the app can improve on that feedback. This feedback will modify the plan accordingly, and help users feel better over time. However, we did not manage to make it this far. The app also features a peer-to-peer chat feature, allowing users to anonymously vent to other users about their life, implementing a pseudo-group counseling feature as well.</a:t>
            </a:r>
            <a:endParaRPr/>
          </a:p>
        </p:txBody>
      </p:sp>
      <p:sp>
        <p:nvSpPr>
          <p:cNvPr id="159" name="Google Shape;159;g10200492894_2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200492894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200492894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10200492894_2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poweredtemplate.com/membership/" TargetMode="External"/><Relationship Id="rId4" Type="http://schemas.openxmlformats.org/officeDocument/2006/relationships/hyperlink" Target="https://poweredtemplate.com/" TargetMode="External"/><Relationship Id="rId5" Type="http://schemas.openxmlformats.org/officeDocument/2006/relationships/image" Target="../media/image1.png"/><Relationship Id="rId6" Type="http://schemas.openxmlformats.org/officeDocument/2006/relationships/hyperlink" Target="https://poweredtemplate.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hyperlink" Target="https://support.poweredtemplates.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hyperlink" Target="https://support.poweredtemplates.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poweredtemplate.com/" TargetMode="External"/><Relationship Id="rId3" Type="http://schemas.openxmlformats.org/officeDocument/2006/relationships/hyperlink" Target="https://poweredtemplate.com/membership/"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Light">
  <p:cSld name="Title and Content Light">
    <p:spTree>
      <p:nvGrpSpPr>
        <p:cNvPr id="15" name="Shape 15"/>
        <p:cNvGrpSpPr/>
        <p:nvPr/>
      </p:nvGrpSpPr>
      <p:grpSpPr>
        <a:xfrm>
          <a:off x="0" y="0"/>
          <a:ext cx="0" cy="0"/>
          <a:chOff x="0" y="0"/>
          <a:chExt cx="0" cy="0"/>
        </a:xfrm>
      </p:grpSpPr>
      <p:sp>
        <p:nvSpPr>
          <p:cNvPr id="16" name="Google Shape;16;p2"/>
          <p:cNvSpPr txBox="1"/>
          <p:nvPr>
            <p:ph type="title"/>
          </p:nvPr>
        </p:nvSpPr>
        <p:spPr>
          <a:xfrm>
            <a:off x="838200" y="136526"/>
            <a:ext cx="10515600" cy="76809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7F7F7F"/>
              </a:buClr>
              <a:buSzPts val="4400"/>
              <a:buFont typeface="Calibri"/>
              <a:buNone/>
              <a:defRPr>
                <a:solidFill>
                  <a:srgbClr val="7F7F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p:cSld name="Title and Content Dark">
    <p:bg>
      <p:bgPr>
        <a:solidFill>
          <a:srgbClr val="484848"/>
        </a:solid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838200" y="136526"/>
            <a:ext cx="10515600" cy="76809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D8D8D8"/>
                </a:solidFill>
                <a:latin typeface="Calibri"/>
                <a:ea typeface="Calibri"/>
                <a:cs typeface="Calibri"/>
                <a:sym typeface="Calibri"/>
              </a:defRPr>
            </a:lvl1pPr>
            <a:lvl2pPr indent="0" lvl="1" marL="0" algn="r">
              <a:spcBef>
                <a:spcPts val="0"/>
              </a:spcBef>
              <a:buNone/>
              <a:defRPr sz="1200">
                <a:solidFill>
                  <a:srgbClr val="D8D8D8"/>
                </a:solidFill>
                <a:latin typeface="Calibri"/>
                <a:ea typeface="Calibri"/>
                <a:cs typeface="Calibri"/>
                <a:sym typeface="Calibri"/>
              </a:defRPr>
            </a:lvl2pPr>
            <a:lvl3pPr indent="0" lvl="2" marL="0" algn="r">
              <a:spcBef>
                <a:spcPts val="0"/>
              </a:spcBef>
              <a:buNone/>
              <a:defRPr sz="1200">
                <a:solidFill>
                  <a:srgbClr val="D8D8D8"/>
                </a:solidFill>
                <a:latin typeface="Calibri"/>
                <a:ea typeface="Calibri"/>
                <a:cs typeface="Calibri"/>
                <a:sym typeface="Calibri"/>
              </a:defRPr>
            </a:lvl3pPr>
            <a:lvl4pPr indent="0" lvl="3" marL="0" algn="r">
              <a:spcBef>
                <a:spcPts val="0"/>
              </a:spcBef>
              <a:buNone/>
              <a:defRPr sz="1200">
                <a:solidFill>
                  <a:srgbClr val="D8D8D8"/>
                </a:solidFill>
                <a:latin typeface="Calibri"/>
                <a:ea typeface="Calibri"/>
                <a:cs typeface="Calibri"/>
                <a:sym typeface="Calibri"/>
              </a:defRPr>
            </a:lvl4pPr>
            <a:lvl5pPr indent="0" lvl="4" marL="0" algn="r">
              <a:spcBef>
                <a:spcPts val="0"/>
              </a:spcBef>
              <a:buNone/>
              <a:defRPr sz="1200">
                <a:solidFill>
                  <a:srgbClr val="D8D8D8"/>
                </a:solidFill>
                <a:latin typeface="Calibri"/>
                <a:ea typeface="Calibri"/>
                <a:cs typeface="Calibri"/>
                <a:sym typeface="Calibri"/>
              </a:defRPr>
            </a:lvl5pPr>
            <a:lvl6pPr indent="0" lvl="5" marL="0" algn="r">
              <a:spcBef>
                <a:spcPts val="0"/>
              </a:spcBef>
              <a:buNone/>
              <a:defRPr sz="1200">
                <a:solidFill>
                  <a:srgbClr val="D8D8D8"/>
                </a:solidFill>
                <a:latin typeface="Calibri"/>
                <a:ea typeface="Calibri"/>
                <a:cs typeface="Calibri"/>
                <a:sym typeface="Calibri"/>
              </a:defRPr>
            </a:lvl6pPr>
            <a:lvl7pPr indent="0" lvl="6" marL="0" algn="r">
              <a:spcBef>
                <a:spcPts val="0"/>
              </a:spcBef>
              <a:buNone/>
              <a:defRPr sz="1200">
                <a:solidFill>
                  <a:srgbClr val="D8D8D8"/>
                </a:solidFill>
                <a:latin typeface="Calibri"/>
                <a:ea typeface="Calibri"/>
                <a:cs typeface="Calibri"/>
                <a:sym typeface="Calibri"/>
              </a:defRPr>
            </a:lvl7pPr>
            <a:lvl8pPr indent="0" lvl="7" marL="0" algn="r">
              <a:spcBef>
                <a:spcPts val="0"/>
              </a:spcBef>
              <a:buNone/>
              <a:defRPr sz="1200">
                <a:solidFill>
                  <a:srgbClr val="D8D8D8"/>
                </a:solidFill>
                <a:latin typeface="Calibri"/>
                <a:ea typeface="Calibri"/>
                <a:cs typeface="Calibri"/>
                <a:sym typeface="Calibri"/>
              </a:defRPr>
            </a:lvl8pPr>
            <a:lvl9pPr indent="0" lvl="8" marL="0" algn="r">
              <a:spcBef>
                <a:spcPts val="0"/>
              </a:spcBef>
              <a:buNone/>
              <a:defRPr sz="1200">
                <a:solidFill>
                  <a:srgbClr val="D8D8D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ount Code">
  <p:cSld name="Discount Code">
    <p:bg>
      <p:bgPr>
        <a:solidFill>
          <a:srgbClr val="7358B1"/>
        </a:solidFill>
      </p:bgPr>
    </p:bg>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31561" l="0" r="22394" t="3"/>
          <a:stretch/>
        </p:blipFill>
        <p:spPr>
          <a:xfrm>
            <a:off x="1219973" y="9053"/>
            <a:ext cx="10972801" cy="6858000"/>
          </a:xfrm>
          <a:prstGeom prst="rect">
            <a:avLst/>
          </a:prstGeom>
          <a:noFill/>
          <a:ln>
            <a:noFill/>
          </a:ln>
          <a:effectLst>
            <a:outerShdw blurRad="50800" rotWithShape="0" algn="tl" dir="5580000" dist="127000">
              <a:srgbClr val="000000">
                <a:alpha val="40000"/>
              </a:srgbClr>
            </a:outerShdw>
          </a:effectLst>
        </p:spPr>
      </p:pic>
      <p:sp>
        <p:nvSpPr>
          <p:cNvPr id="27" name="Google Shape;27;p4"/>
          <p:cNvSpPr txBox="1"/>
          <p:nvPr/>
        </p:nvSpPr>
        <p:spPr>
          <a:xfrm>
            <a:off x="365760" y="640606"/>
            <a:ext cx="423385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600">
                <a:solidFill>
                  <a:schemeClr val="lt1"/>
                </a:solidFill>
                <a:latin typeface="Calibri"/>
                <a:ea typeface="Calibri"/>
                <a:cs typeface="Calibri"/>
                <a:sym typeface="Calibri"/>
              </a:rPr>
              <a:t>75,000+</a:t>
            </a:r>
            <a:endParaRPr/>
          </a:p>
        </p:txBody>
      </p:sp>
      <p:sp>
        <p:nvSpPr>
          <p:cNvPr id="28" name="Google Shape;28;p4"/>
          <p:cNvSpPr txBox="1"/>
          <p:nvPr/>
        </p:nvSpPr>
        <p:spPr>
          <a:xfrm>
            <a:off x="365760" y="2054810"/>
            <a:ext cx="6454588" cy="8463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50">
                <a:solidFill>
                  <a:schemeClr val="lt1"/>
                </a:solidFill>
                <a:latin typeface="Calibri"/>
                <a:ea typeface="Calibri"/>
                <a:cs typeface="Calibri"/>
                <a:sym typeface="Calibri"/>
              </a:rPr>
              <a:t>Eye-Catching Preformatted Editable Templates. </a:t>
            </a:r>
            <a:endParaRPr/>
          </a:p>
          <a:p>
            <a:pPr indent="0" lvl="0" marL="0" marR="0" rtl="0" algn="l">
              <a:spcBef>
                <a:spcPts val="0"/>
              </a:spcBef>
              <a:spcAft>
                <a:spcPts val="0"/>
              </a:spcAft>
              <a:buNone/>
            </a:pPr>
            <a:r>
              <a:rPr b="1" lang="en-US" sz="1600">
                <a:solidFill>
                  <a:schemeClr val="lt1"/>
                </a:solidFill>
                <a:latin typeface="Calibri"/>
                <a:ea typeface="Calibri"/>
                <a:cs typeface="Calibri"/>
                <a:sym typeface="Calibri"/>
              </a:rPr>
              <a:t>Download and save hours of work!</a:t>
            </a:r>
            <a:endParaRPr/>
          </a:p>
          <a:p>
            <a:pPr indent="0" lvl="0" marL="0" marR="0" rtl="0" algn="l">
              <a:spcBef>
                <a:spcPts val="0"/>
              </a:spcBef>
              <a:spcAft>
                <a:spcPts val="0"/>
              </a:spcAft>
              <a:buNone/>
            </a:pPr>
            <a:r>
              <a:t/>
            </a:r>
            <a:endParaRPr b="1" sz="1650">
              <a:solidFill>
                <a:schemeClr val="lt1"/>
              </a:solidFill>
              <a:latin typeface="Calibri"/>
              <a:ea typeface="Calibri"/>
              <a:cs typeface="Calibri"/>
              <a:sym typeface="Calibri"/>
            </a:endParaRPr>
          </a:p>
        </p:txBody>
      </p:sp>
      <p:sp>
        <p:nvSpPr>
          <p:cNvPr id="29" name="Google Shape;29;p4">
            <a:hlinkClick r:id="rId3"/>
          </p:cNvPr>
          <p:cNvSpPr/>
          <p:nvPr/>
        </p:nvSpPr>
        <p:spPr>
          <a:xfrm>
            <a:off x="462582" y="4838931"/>
            <a:ext cx="1990165" cy="666974"/>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CODE: </a:t>
            </a:r>
            <a:r>
              <a:rPr b="1" lang="en-US" sz="1800">
                <a:solidFill>
                  <a:schemeClr val="lt1"/>
                </a:solidFill>
                <a:latin typeface="Calibri"/>
                <a:ea typeface="Calibri"/>
                <a:cs typeface="Calibri"/>
                <a:sym typeface="Calibri"/>
              </a:rPr>
              <a:t>ANNUAL30</a:t>
            </a:r>
            <a:endParaRPr/>
          </a:p>
        </p:txBody>
      </p:sp>
      <p:sp>
        <p:nvSpPr>
          <p:cNvPr id="30" name="Google Shape;30;p4"/>
          <p:cNvSpPr txBox="1"/>
          <p:nvPr/>
        </p:nvSpPr>
        <p:spPr>
          <a:xfrm>
            <a:off x="365760" y="4018149"/>
            <a:ext cx="4233851"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30% OFF</a:t>
            </a:r>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Your Annual Membership Plan</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p:txBody>
      </p:sp>
      <p:pic>
        <p:nvPicPr>
          <p:cNvPr descr="A picture containing drawing&#10;&#10;Description automatically generated" id="31" name="Google Shape;31;p4">
            <a:hlinkClick r:id="rId4"/>
          </p:cNvPr>
          <p:cNvPicPr preferRelativeResize="0"/>
          <p:nvPr/>
        </p:nvPicPr>
        <p:blipFill rotWithShape="1">
          <a:blip r:embed="rId5">
            <a:alphaModFix/>
          </a:blip>
          <a:srcRect b="0" l="0" r="0" t="0"/>
          <a:stretch/>
        </p:blipFill>
        <p:spPr>
          <a:xfrm>
            <a:off x="462582" y="311254"/>
            <a:ext cx="3469677" cy="446356"/>
          </a:xfrm>
          <a:prstGeom prst="rect">
            <a:avLst/>
          </a:prstGeom>
          <a:noFill/>
          <a:ln>
            <a:noFill/>
          </a:ln>
        </p:spPr>
      </p:pic>
      <p:sp>
        <p:nvSpPr>
          <p:cNvPr id="32" name="Google Shape;32;p4"/>
          <p:cNvSpPr txBox="1"/>
          <p:nvPr/>
        </p:nvSpPr>
        <p:spPr>
          <a:xfrm>
            <a:off x="365760" y="5582373"/>
            <a:ext cx="192610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6"/>
              </a:rPr>
              <a:t>Visit PoweredTemplate.com</a:t>
            </a:r>
            <a:endParaRPr sz="1200">
              <a:solidFill>
                <a:schemeClr val="lt1"/>
              </a:solidFill>
              <a:latin typeface="Calibri"/>
              <a:ea typeface="Calibri"/>
              <a:cs typeface="Calibri"/>
              <a:sym typeface="Calibri"/>
            </a:endParaRPr>
          </a:p>
        </p:txBody>
      </p:sp>
      <p:sp>
        <p:nvSpPr>
          <p:cNvPr id="33" name="Google Shape;33;p4"/>
          <p:cNvSpPr txBox="1"/>
          <p:nvPr/>
        </p:nvSpPr>
        <p:spPr>
          <a:xfrm>
            <a:off x="560226" y="2839851"/>
            <a:ext cx="6260122"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Easy to use</a:t>
            </a:r>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Fully customizable</a:t>
            </a:r>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Cutting edge designs</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nge Shape Colors">
  <p:cSld name="Change Shape Colors">
    <p:spTree>
      <p:nvGrpSpPr>
        <p:cNvPr id="34" name="Shape 34"/>
        <p:cNvGrpSpPr/>
        <p:nvPr/>
      </p:nvGrpSpPr>
      <p:grpSpPr>
        <a:xfrm>
          <a:off x="0" y="0"/>
          <a:ext cx="0" cy="0"/>
          <a:chOff x="0" y="0"/>
          <a:chExt cx="0" cy="0"/>
        </a:xfrm>
      </p:grpSpPr>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8" name="Google Shape;38;p5"/>
          <p:cNvPicPr preferRelativeResize="0"/>
          <p:nvPr/>
        </p:nvPicPr>
        <p:blipFill rotWithShape="1">
          <a:blip r:embed="rId2">
            <a:alphaModFix/>
          </a:blip>
          <a:srcRect b="0" l="0" r="0" t="0"/>
          <a:stretch/>
        </p:blipFill>
        <p:spPr>
          <a:xfrm>
            <a:off x="4741988" y="2860069"/>
            <a:ext cx="2499399" cy="2600325"/>
          </a:xfrm>
          <a:prstGeom prst="rect">
            <a:avLst/>
          </a:prstGeom>
          <a:noFill/>
          <a:ln>
            <a:noFill/>
          </a:ln>
        </p:spPr>
      </p:pic>
      <p:pic>
        <p:nvPicPr>
          <p:cNvPr descr="A screenshot of a cell phone&#10;&#10;Description automatically generated" id="39" name="Google Shape;39;p5"/>
          <p:cNvPicPr preferRelativeResize="0"/>
          <p:nvPr/>
        </p:nvPicPr>
        <p:blipFill rotWithShape="1">
          <a:blip r:embed="rId3">
            <a:alphaModFix/>
          </a:blip>
          <a:srcRect b="0" l="0" r="0" t="0"/>
          <a:stretch/>
        </p:blipFill>
        <p:spPr>
          <a:xfrm>
            <a:off x="7173749" y="2348150"/>
            <a:ext cx="1305764" cy="3674627"/>
          </a:xfrm>
          <a:prstGeom prst="rect">
            <a:avLst/>
          </a:prstGeom>
          <a:noFill/>
          <a:ln>
            <a:noFill/>
          </a:ln>
        </p:spPr>
      </p:pic>
      <p:pic>
        <p:nvPicPr>
          <p:cNvPr descr="A screenshot of a cell phone&#10;&#10;Description automatically generated" id="40" name="Google Shape;40;p5"/>
          <p:cNvPicPr preferRelativeResize="0"/>
          <p:nvPr/>
        </p:nvPicPr>
        <p:blipFill rotWithShape="1">
          <a:blip r:embed="rId4">
            <a:alphaModFix/>
          </a:blip>
          <a:srcRect b="0" l="0" r="0" t="0"/>
          <a:stretch/>
        </p:blipFill>
        <p:spPr>
          <a:xfrm>
            <a:off x="8630255" y="2426974"/>
            <a:ext cx="2598494" cy="3595803"/>
          </a:xfrm>
          <a:prstGeom prst="rect">
            <a:avLst/>
          </a:prstGeom>
          <a:noFill/>
          <a:ln>
            <a:noFill/>
          </a:ln>
        </p:spPr>
      </p:pic>
      <p:sp>
        <p:nvSpPr>
          <p:cNvPr id="41" name="Google Shape;41;p5"/>
          <p:cNvSpPr txBox="1"/>
          <p:nvPr/>
        </p:nvSpPr>
        <p:spPr>
          <a:xfrm>
            <a:off x="838200" y="2536214"/>
            <a:ext cx="3524250" cy="3674627"/>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rgbClr val="7F7F7F"/>
              </a:buClr>
              <a:buSzPts val="2000"/>
              <a:buFont typeface="Calibri"/>
              <a:buAutoNum type="arabicPeriod"/>
            </a:pPr>
            <a:r>
              <a:rPr lang="en-US" sz="2000">
                <a:solidFill>
                  <a:srgbClr val="7F7F7F"/>
                </a:solidFill>
                <a:latin typeface="Calibri"/>
                <a:ea typeface="Calibri"/>
                <a:cs typeface="Calibri"/>
                <a:sym typeface="Calibri"/>
              </a:rPr>
              <a:t>Right click on the object you want to change the color of.</a:t>
            </a:r>
            <a:endParaRPr/>
          </a:p>
          <a:p>
            <a:pPr indent="-457200" lvl="0" marL="457200" marR="0" rtl="0" algn="l">
              <a:lnSpc>
                <a:spcPct val="90000"/>
              </a:lnSpc>
              <a:spcBef>
                <a:spcPts val="1000"/>
              </a:spcBef>
              <a:spcAft>
                <a:spcPts val="0"/>
              </a:spcAft>
              <a:buClr>
                <a:srgbClr val="7F7F7F"/>
              </a:buClr>
              <a:buSzPts val="2000"/>
              <a:buFont typeface="Calibri"/>
              <a:buAutoNum type="arabicPeriod"/>
            </a:pPr>
            <a:r>
              <a:rPr lang="en-US" sz="2000">
                <a:solidFill>
                  <a:srgbClr val="7F7F7F"/>
                </a:solidFill>
                <a:latin typeface="Calibri"/>
                <a:ea typeface="Calibri"/>
                <a:cs typeface="Calibri"/>
                <a:sym typeface="Calibri"/>
              </a:rPr>
              <a:t>Choose Format Shape in drop down menu.</a:t>
            </a:r>
            <a:endParaRPr/>
          </a:p>
          <a:p>
            <a:pPr indent="-457200" lvl="0" marL="457200" marR="0" rtl="0" algn="l">
              <a:lnSpc>
                <a:spcPct val="90000"/>
              </a:lnSpc>
              <a:spcBef>
                <a:spcPts val="1000"/>
              </a:spcBef>
              <a:spcAft>
                <a:spcPts val="0"/>
              </a:spcAft>
              <a:buClr>
                <a:srgbClr val="7F7F7F"/>
              </a:buClr>
              <a:buSzPts val="2000"/>
              <a:buFont typeface="Calibri"/>
              <a:buAutoNum type="arabicPeriod"/>
            </a:pPr>
            <a:r>
              <a:rPr lang="en-US" sz="2000">
                <a:solidFill>
                  <a:srgbClr val="7F7F7F"/>
                </a:solidFill>
                <a:latin typeface="Calibri"/>
                <a:ea typeface="Calibri"/>
                <a:cs typeface="Calibri"/>
                <a:sym typeface="Calibri"/>
              </a:rPr>
              <a:t>Choose "Fill" in the Format Shape box then "Solid" or "Gradient" depending on the appearance of the object. Click on a new color.</a:t>
            </a:r>
            <a:endParaRPr/>
          </a:p>
        </p:txBody>
      </p:sp>
      <p:sp>
        <p:nvSpPr>
          <p:cNvPr id="42" name="Google Shape;42;p5"/>
          <p:cNvSpPr txBox="1"/>
          <p:nvPr/>
        </p:nvSpPr>
        <p:spPr>
          <a:xfrm>
            <a:off x="838199" y="1279311"/>
            <a:ext cx="1051559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Calibri"/>
              <a:buNone/>
            </a:pPr>
            <a:r>
              <a:rPr lang="en-US" sz="1800">
                <a:solidFill>
                  <a:srgbClr val="7F7F7F"/>
                </a:solidFill>
                <a:latin typeface="Calibri"/>
                <a:ea typeface="Calibri"/>
                <a:cs typeface="Calibri"/>
                <a:sym typeface="Calibri"/>
              </a:rPr>
              <a:t>The presentation template has been made in PowerPoint itself, and you can edit the color of any component in this graphics. To change the color, just right click the object to highlight it, and then follow the instructions. In case on any questions please visit our </a:t>
            </a:r>
            <a:r>
              <a:rPr lang="en-US" sz="1800" u="sng">
                <a:solidFill>
                  <a:schemeClr val="hlink"/>
                </a:solidFill>
                <a:latin typeface="Calibri"/>
                <a:ea typeface="Calibri"/>
                <a:cs typeface="Calibri"/>
                <a:sym typeface="Calibri"/>
                <a:hlinkClick r:id="rId5"/>
              </a:rPr>
              <a:t>Help Center</a:t>
            </a:r>
            <a:r>
              <a:rPr lang="en-US" sz="1800">
                <a:solidFill>
                  <a:srgbClr val="7F7F7F"/>
                </a:solidFill>
                <a:latin typeface="Calibri"/>
                <a:ea typeface="Calibri"/>
                <a:cs typeface="Calibri"/>
                <a:sym typeface="Calibri"/>
              </a:rPr>
              <a:t>.</a:t>
            </a:r>
            <a:endParaRPr/>
          </a:p>
        </p:txBody>
      </p:sp>
      <p:sp>
        <p:nvSpPr>
          <p:cNvPr id="43" name="Google Shape;43;p5"/>
          <p:cNvSpPr txBox="1"/>
          <p:nvPr/>
        </p:nvSpPr>
        <p:spPr>
          <a:xfrm>
            <a:off x="838199" y="136525"/>
            <a:ext cx="1039055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7F7F7F"/>
                </a:solidFill>
                <a:latin typeface="Calibri"/>
                <a:ea typeface="Calibri"/>
                <a:cs typeface="Calibri"/>
                <a:sym typeface="Calibri"/>
              </a:rPr>
              <a:t>Change Shapes Colors</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it Shapes">
  <p:cSld name="Edit Shapes">
    <p:spTree>
      <p:nvGrpSpPr>
        <p:cNvPr id="44" name="Shape 44"/>
        <p:cNvGrpSpPr/>
        <p:nvPr/>
      </p:nvGrpSpPr>
      <p:grpSpPr>
        <a:xfrm>
          <a:off x="0" y="0"/>
          <a:ext cx="0" cy="0"/>
          <a:chOff x="0" y="0"/>
          <a:chExt cx="0" cy="0"/>
        </a:xfrm>
      </p:grpSpPr>
      <p:sp>
        <p:nvSpPr>
          <p:cNvPr id="45" name="Google Shape;4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8" name="Google Shape;48;p6"/>
          <p:cNvPicPr preferRelativeResize="0"/>
          <p:nvPr/>
        </p:nvPicPr>
        <p:blipFill rotWithShape="1">
          <a:blip r:embed="rId2">
            <a:alphaModFix/>
          </a:blip>
          <a:srcRect b="0" l="0" r="0" t="0"/>
          <a:stretch/>
        </p:blipFill>
        <p:spPr>
          <a:xfrm>
            <a:off x="9403099" y="2855356"/>
            <a:ext cx="2499399" cy="2600325"/>
          </a:xfrm>
          <a:prstGeom prst="rect">
            <a:avLst/>
          </a:prstGeom>
          <a:noFill/>
          <a:ln>
            <a:noFill/>
          </a:ln>
        </p:spPr>
      </p:pic>
      <p:pic>
        <p:nvPicPr>
          <p:cNvPr descr="A close up of a sign&#10;&#10;Description automatically generated" id="49" name="Google Shape;49;p6"/>
          <p:cNvPicPr preferRelativeResize="0"/>
          <p:nvPr/>
        </p:nvPicPr>
        <p:blipFill rotWithShape="1">
          <a:blip r:embed="rId3">
            <a:alphaModFix/>
          </a:blip>
          <a:srcRect b="0" l="0" r="0" t="0"/>
          <a:stretch/>
        </p:blipFill>
        <p:spPr>
          <a:xfrm>
            <a:off x="4501581" y="2797831"/>
            <a:ext cx="2499399" cy="2600325"/>
          </a:xfrm>
          <a:prstGeom prst="rect">
            <a:avLst/>
          </a:prstGeom>
          <a:noFill/>
          <a:ln>
            <a:noFill/>
          </a:ln>
        </p:spPr>
      </p:pic>
      <p:pic>
        <p:nvPicPr>
          <p:cNvPr descr="A screenshot of a cell phone&#10;&#10;Description automatically generated" id="50" name="Google Shape;50;p6"/>
          <p:cNvPicPr preferRelativeResize="0"/>
          <p:nvPr/>
        </p:nvPicPr>
        <p:blipFill rotWithShape="1">
          <a:blip r:embed="rId4">
            <a:alphaModFix/>
          </a:blip>
          <a:srcRect b="0" l="0" r="0" t="0"/>
          <a:stretch/>
        </p:blipFill>
        <p:spPr>
          <a:xfrm>
            <a:off x="6903700" y="1924971"/>
            <a:ext cx="2499399" cy="4075817"/>
          </a:xfrm>
          <a:prstGeom prst="rect">
            <a:avLst/>
          </a:prstGeom>
          <a:noFill/>
          <a:ln>
            <a:noFill/>
          </a:ln>
        </p:spPr>
      </p:pic>
      <p:sp>
        <p:nvSpPr>
          <p:cNvPr id="51" name="Google Shape;51;p6"/>
          <p:cNvSpPr txBox="1"/>
          <p:nvPr/>
        </p:nvSpPr>
        <p:spPr>
          <a:xfrm>
            <a:off x="838200" y="2536214"/>
            <a:ext cx="3524250" cy="3674627"/>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rgbClr val="7F7F7F"/>
              </a:buClr>
              <a:buSzPts val="2000"/>
              <a:buFont typeface="Calibri"/>
              <a:buAutoNum type="arabicPeriod"/>
            </a:pPr>
            <a:r>
              <a:rPr lang="en-US" sz="2000">
                <a:solidFill>
                  <a:srgbClr val="7F7F7F"/>
                </a:solidFill>
                <a:latin typeface="Calibri"/>
                <a:ea typeface="Calibri"/>
                <a:cs typeface="Calibri"/>
                <a:sym typeface="Calibri"/>
              </a:rPr>
              <a:t>Right click on the object you want to modify.</a:t>
            </a:r>
            <a:endParaRPr/>
          </a:p>
          <a:p>
            <a:pPr indent="-457200" lvl="0" marL="457200" marR="0" rtl="0" algn="l">
              <a:lnSpc>
                <a:spcPct val="90000"/>
              </a:lnSpc>
              <a:spcBef>
                <a:spcPts val="1000"/>
              </a:spcBef>
              <a:spcAft>
                <a:spcPts val="0"/>
              </a:spcAft>
              <a:buClr>
                <a:srgbClr val="7F7F7F"/>
              </a:buClr>
              <a:buSzPts val="2000"/>
              <a:buFont typeface="Calibri"/>
              <a:buAutoNum type="arabicPeriod"/>
            </a:pPr>
            <a:r>
              <a:rPr lang="en-US" sz="2000">
                <a:solidFill>
                  <a:srgbClr val="7F7F7F"/>
                </a:solidFill>
                <a:latin typeface="Calibri"/>
                <a:ea typeface="Calibri"/>
                <a:cs typeface="Calibri"/>
                <a:sym typeface="Calibri"/>
              </a:rPr>
              <a:t>Choose Group -&gt; Ungroup in drop down menu.</a:t>
            </a:r>
            <a:endParaRPr/>
          </a:p>
          <a:p>
            <a:pPr indent="-457200" lvl="0" marL="457200" marR="0" rtl="0" algn="l">
              <a:lnSpc>
                <a:spcPct val="90000"/>
              </a:lnSpc>
              <a:spcBef>
                <a:spcPts val="1000"/>
              </a:spcBef>
              <a:spcAft>
                <a:spcPts val="0"/>
              </a:spcAft>
              <a:buClr>
                <a:srgbClr val="7F7F7F"/>
              </a:buClr>
              <a:buSzPts val="2000"/>
              <a:buFont typeface="Calibri"/>
              <a:buAutoNum type="arabicPeriod"/>
            </a:pPr>
            <a:r>
              <a:rPr lang="en-US" sz="2000">
                <a:solidFill>
                  <a:srgbClr val="7F7F7F"/>
                </a:solidFill>
                <a:latin typeface="Calibri"/>
                <a:ea typeface="Calibri"/>
                <a:cs typeface="Calibri"/>
                <a:sym typeface="Calibri"/>
              </a:rPr>
              <a:t>Click on any objects and shapes to start working with it.</a:t>
            </a:r>
            <a:endParaRPr/>
          </a:p>
          <a:p>
            <a:pPr indent="-457200" lvl="0" marL="457200" marR="0" rtl="0" algn="l">
              <a:lnSpc>
                <a:spcPct val="90000"/>
              </a:lnSpc>
              <a:spcBef>
                <a:spcPts val="1000"/>
              </a:spcBef>
              <a:spcAft>
                <a:spcPts val="0"/>
              </a:spcAft>
              <a:buClr>
                <a:srgbClr val="7F7F7F"/>
              </a:buClr>
              <a:buSzPts val="2000"/>
              <a:buFont typeface="Calibri"/>
              <a:buAutoNum type="arabicPeriod"/>
            </a:pPr>
            <a:r>
              <a:rPr lang="en-US" sz="2000">
                <a:solidFill>
                  <a:srgbClr val="7F7F7F"/>
                </a:solidFill>
                <a:latin typeface="Calibri"/>
                <a:ea typeface="Calibri"/>
                <a:cs typeface="Calibri"/>
                <a:sym typeface="Calibri"/>
              </a:rPr>
              <a:t>When you finish, select all objects you want to group and choose Group -&gt; Group in the menu.</a:t>
            </a:r>
            <a:endParaRPr/>
          </a:p>
        </p:txBody>
      </p:sp>
      <p:sp>
        <p:nvSpPr>
          <p:cNvPr id="52" name="Google Shape;52;p6"/>
          <p:cNvSpPr txBox="1"/>
          <p:nvPr/>
        </p:nvSpPr>
        <p:spPr>
          <a:xfrm>
            <a:off x="838200" y="1318160"/>
            <a:ext cx="10515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Calibri"/>
              <a:buNone/>
            </a:pPr>
            <a:r>
              <a:rPr lang="en-US" sz="1800">
                <a:solidFill>
                  <a:srgbClr val="7F7F7F"/>
                </a:solidFill>
                <a:latin typeface="Calibri"/>
                <a:ea typeface="Calibri"/>
                <a:cs typeface="Calibri"/>
                <a:sym typeface="Calibri"/>
              </a:rPr>
              <a:t>You may edit the shapes in your own: remove, resize, rotate, and copy to a new slide. In case on any questions please visit our </a:t>
            </a:r>
            <a:r>
              <a:rPr lang="en-US" sz="1800" u="sng">
                <a:solidFill>
                  <a:schemeClr val="hlink"/>
                </a:solidFill>
                <a:latin typeface="Calibri"/>
                <a:ea typeface="Calibri"/>
                <a:cs typeface="Calibri"/>
                <a:sym typeface="Calibri"/>
                <a:hlinkClick r:id="rId5"/>
              </a:rPr>
              <a:t>Help Center</a:t>
            </a:r>
            <a:r>
              <a:rPr lang="en-US" sz="1800">
                <a:solidFill>
                  <a:srgbClr val="7F7F7F"/>
                </a:solidFill>
                <a:latin typeface="Calibri"/>
                <a:ea typeface="Calibri"/>
                <a:cs typeface="Calibri"/>
                <a:sym typeface="Calibri"/>
              </a:rPr>
              <a:t>.</a:t>
            </a:r>
            <a:endParaRPr/>
          </a:p>
        </p:txBody>
      </p:sp>
      <p:sp>
        <p:nvSpPr>
          <p:cNvPr id="53" name="Google Shape;53;p6"/>
          <p:cNvSpPr txBox="1"/>
          <p:nvPr/>
        </p:nvSpPr>
        <p:spPr>
          <a:xfrm>
            <a:off x="838199" y="136525"/>
            <a:ext cx="1039055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7F7F7F"/>
                </a:solidFill>
                <a:latin typeface="Calibri"/>
                <a:ea typeface="Calibri"/>
                <a:cs typeface="Calibri"/>
                <a:sym typeface="Calibri"/>
              </a:rPr>
              <a:t>Edit Shapes</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tribution">
  <p:cSld name="Attribution">
    <p:spTree>
      <p:nvGrpSpPr>
        <p:cNvPr id="54" name="Shape 54"/>
        <p:cNvGrpSpPr/>
        <p:nvPr/>
      </p:nvGrpSpPr>
      <p:grpSpPr>
        <a:xfrm>
          <a:off x="0" y="0"/>
          <a:ext cx="0" cy="0"/>
          <a:chOff x="0" y="0"/>
          <a:chExt cx="0" cy="0"/>
        </a:xfrm>
      </p:grpSpPr>
      <p:sp>
        <p:nvSpPr>
          <p:cNvPr id="55" name="Google Shape;55;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7"/>
          <p:cNvSpPr txBox="1"/>
          <p:nvPr/>
        </p:nvSpPr>
        <p:spPr>
          <a:xfrm>
            <a:off x="838200" y="1628507"/>
            <a:ext cx="10515600" cy="36009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F7F7F"/>
              </a:buClr>
              <a:buSzPts val="1800"/>
              <a:buFont typeface="Arial"/>
              <a:buChar char="•"/>
            </a:pPr>
            <a:r>
              <a:rPr lang="en-US" sz="1800">
                <a:solidFill>
                  <a:srgbClr val="7F7F7F"/>
                </a:solidFill>
                <a:latin typeface="Calibri"/>
                <a:ea typeface="Calibri"/>
                <a:cs typeface="Calibri"/>
                <a:sym typeface="Calibri"/>
              </a:rPr>
              <a:t>Creating content takes a lot of time and effort, but all we need from you is only an attribution link. </a:t>
            </a:r>
            <a:endParaRPr/>
          </a:p>
          <a:p>
            <a:pPr indent="-171450" lvl="0" marL="285750" marR="0" rtl="0" algn="l">
              <a:spcBef>
                <a:spcPts val="0"/>
              </a:spcBef>
              <a:spcAft>
                <a:spcPts val="0"/>
              </a:spcAft>
              <a:buClr>
                <a:schemeClr val="dk1"/>
              </a:buClr>
              <a:buSzPts val="1800"/>
              <a:buFont typeface="Arial"/>
              <a:buNone/>
            </a:pPr>
            <a:r>
              <a:t/>
            </a:r>
            <a:endParaRPr sz="1800">
              <a:solidFill>
                <a:srgbClr val="7F7F7F"/>
              </a:solidFill>
              <a:latin typeface="Calibri"/>
              <a:ea typeface="Calibri"/>
              <a:cs typeface="Calibri"/>
              <a:sym typeface="Calibri"/>
            </a:endParaRPr>
          </a:p>
          <a:p>
            <a:pPr indent="-285750" lvl="0" marL="285750" marR="0" rtl="0" algn="l">
              <a:spcBef>
                <a:spcPts val="0"/>
              </a:spcBef>
              <a:spcAft>
                <a:spcPts val="0"/>
              </a:spcAft>
              <a:buClr>
                <a:srgbClr val="7F7F7F"/>
              </a:buClr>
              <a:buSzPts val="1800"/>
              <a:buFont typeface="Arial"/>
              <a:buChar char="•"/>
            </a:pPr>
            <a:r>
              <a:rPr lang="en-US" sz="1800">
                <a:solidFill>
                  <a:srgbClr val="7F7F7F"/>
                </a:solidFill>
                <a:latin typeface="Calibri"/>
                <a:ea typeface="Calibri"/>
                <a:cs typeface="Calibri"/>
                <a:sym typeface="Calibri"/>
              </a:rPr>
              <a:t>In order to use the content or a part of it, you must attribute it to PoweredTemplate.com, so we will be able to continue creating new free graphic resources every day.</a:t>
            </a:r>
            <a:endParaRPr/>
          </a:p>
          <a:p>
            <a:pPr indent="-171450" lvl="0" marL="285750" marR="0" rtl="0" algn="l">
              <a:spcBef>
                <a:spcPts val="0"/>
              </a:spcBef>
              <a:spcAft>
                <a:spcPts val="0"/>
              </a:spcAft>
              <a:buClr>
                <a:schemeClr val="dk1"/>
              </a:buClr>
              <a:buSzPts val="1800"/>
              <a:buFont typeface="Arial"/>
              <a:buNone/>
            </a:pPr>
            <a:r>
              <a:t/>
            </a:r>
            <a:endParaRPr sz="1800">
              <a:solidFill>
                <a:srgbClr val="7F7F7F"/>
              </a:solidFill>
              <a:latin typeface="Calibri"/>
              <a:ea typeface="Calibri"/>
              <a:cs typeface="Calibri"/>
              <a:sym typeface="Calibri"/>
            </a:endParaRPr>
          </a:p>
          <a:p>
            <a:pPr indent="-285750" lvl="0" marL="285750" marR="0" rtl="0" algn="l">
              <a:spcBef>
                <a:spcPts val="0"/>
              </a:spcBef>
              <a:spcAft>
                <a:spcPts val="0"/>
              </a:spcAft>
              <a:buClr>
                <a:srgbClr val="7F7F7F"/>
              </a:buClr>
              <a:buSzPts val="1800"/>
              <a:buFont typeface="Arial"/>
              <a:buChar char="•"/>
            </a:pPr>
            <a:r>
              <a:rPr lang="en-US" sz="1800">
                <a:solidFill>
                  <a:srgbClr val="7F7F7F"/>
                </a:solidFill>
                <a:latin typeface="Calibri"/>
                <a:ea typeface="Calibri"/>
                <a:cs typeface="Calibri"/>
                <a:sym typeface="Calibri"/>
              </a:rPr>
              <a:t>Insert the attribution line in the credits section of your presentation. If it’s not possible, place it wherever it's visible on a web page, close to where you’re using the resource. </a:t>
            </a:r>
            <a:endParaRPr/>
          </a:p>
          <a:p>
            <a:pPr indent="-171450" lvl="0" marL="285750" marR="0" rtl="0" algn="l">
              <a:spcBef>
                <a:spcPts val="0"/>
              </a:spcBef>
              <a:spcAft>
                <a:spcPts val="0"/>
              </a:spcAft>
              <a:buClr>
                <a:schemeClr val="dk1"/>
              </a:buClr>
              <a:buSzPts val="1800"/>
              <a:buFont typeface="Arial"/>
              <a:buNone/>
            </a:pPr>
            <a:r>
              <a:t/>
            </a:r>
            <a:endParaRPr sz="1800">
              <a:solidFill>
                <a:srgbClr val="7F7F7F"/>
              </a:solidFill>
              <a:latin typeface="Calibri"/>
              <a:ea typeface="Calibri"/>
              <a:cs typeface="Calibri"/>
              <a:sym typeface="Calibri"/>
            </a:endParaRPr>
          </a:p>
          <a:p>
            <a:pPr indent="-285750" lvl="0" marL="285750" marR="0" rtl="0" algn="l">
              <a:spcBef>
                <a:spcPts val="0"/>
              </a:spcBef>
              <a:spcAft>
                <a:spcPts val="0"/>
              </a:spcAft>
              <a:buClr>
                <a:srgbClr val="7F7F7F"/>
              </a:buClr>
              <a:buSzPts val="1800"/>
              <a:buFont typeface="Arial"/>
              <a:buChar char="•"/>
            </a:pPr>
            <a:r>
              <a:rPr b="1" lang="en-US" sz="1800">
                <a:solidFill>
                  <a:srgbClr val="7F7F7F"/>
                </a:solidFill>
                <a:latin typeface="Calibri"/>
                <a:ea typeface="Calibri"/>
                <a:cs typeface="Calibri"/>
                <a:sym typeface="Calibri"/>
              </a:rPr>
              <a:t>For example: </a:t>
            </a:r>
            <a:r>
              <a:rPr lang="en-US" sz="1800">
                <a:solidFill>
                  <a:srgbClr val="7F7F7F"/>
                </a:solidFill>
                <a:latin typeface="Calibri"/>
                <a:ea typeface="Calibri"/>
                <a:cs typeface="Calibri"/>
                <a:sym typeface="Calibri"/>
              </a:rPr>
              <a:t>This presentation has been designed using resources from </a:t>
            </a:r>
            <a:r>
              <a:rPr lang="en-US" sz="1800" u="sng">
                <a:solidFill>
                  <a:schemeClr val="hlink"/>
                </a:solidFill>
                <a:latin typeface="Calibri"/>
                <a:ea typeface="Calibri"/>
                <a:cs typeface="Calibri"/>
                <a:sym typeface="Calibri"/>
                <a:hlinkClick r:id="rId2"/>
              </a:rPr>
              <a:t>PoweredTemplate.com</a:t>
            </a:r>
            <a:endParaRPr sz="1800" u="sng">
              <a:solidFill>
                <a:srgbClr val="0070C0"/>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7F7F7F"/>
              </a:solidFill>
              <a:latin typeface="Calibri"/>
              <a:ea typeface="Calibri"/>
              <a:cs typeface="Calibri"/>
              <a:sym typeface="Calibri"/>
            </a:endParaRPr>
          </a:p>
          <a:p>
            <a:pPr indent="-285750" lvl="0" marL="285750" marR="0" rtl="0" algn="l">
              <a:spcBef>
                <a:spcPts val="0"/>
              </a:spcBef>
              <a:spcAft>
                <a:spcPts val="0"/>
              </a:spcAft>
              <a:buClr>
                <a:srgbClr val="7F7F7F"/>
              </a:buClr>
              <a:buSzPts val="1800"/>
              <a:buFont typeface="Arial"/>
              <a:buChar char="•"/>
            </a:pPr>
            <a:r>
              <a:rPr b="1" lang="en-US" sz="1800">
                <a:solidFill>
                  <a:srgbClr val="7F7F7F"/>
                </a:solidFill>
                <a:latin typeface="Calibri"/>
                <a:ea typeface="Calibri"/>
                <a:cs typeface="Calibri"/>
                <a:sym typeface="Calibri"/>
              </a:rPr>
              <a:t>Don’t want to credit the author?</a:t>
            </a:r>
            <a:r>
              <a:rPr lang="en-US" sz="1800">
                <a:solidFill>
                  <a:srgbClr val="7F7F7F"/>
                </a:solidFill>
                <a:latin typeface="Calibri"/>
                <a:ea typeface="Calibri"/>
                <a:cs typeface="Calibri"/>
                <a:sym typeface="Calibri"/>
              </a:rPr>
              <a:t> </a:t>
            </a:r>
            <a:r>
              <a:rPr lang="en-US" sz="1800" u="sng">
                <a:solidFill>
                  <a:schemeClr val="hlink"/>
                </a:solidFill>
                <a:latin typeface="Calibri"/>
                <a:ea typeface="Calibri"/>
                <a:cs typeface="Calibri"/>
                <a:sym typeface="Calibri"/>
                <a:hlinkClick r:id="rId3"/>
              </a:rPr>
              <a:t>Go Premium </a:t>
            </a:r>
            <a:r>
              <a:rPr lang="en-US" sz="1800">
                <a:solidFill>
                  <a:srgbClr val="7F7F7F"/>
                </a:solidFill>
                <a:latin typeface="Calibri"/>
                <a:ea typeface="Calibri"/>
                <a:cs typeface="Calibri"/>
                <a:sym typeface="Calibri"/>
              </a:rPr>
              <a:t>and use over 75,000 templates with no attribution!</a:t>
            </a:r>
            <a:endParaRPr/>
          </a:p>
          <a:p>
            <a:pPr indent="0" lvl="0" marL="0" marR="0" rtl="0" algn="l">
              <a:spcBef>
                <a:spcPts val="0"/>
              </a:spcBef>
              <a:spcAft>
                <a:spcPts val="0"/>
              </a:spcAft>
              <a:buClr>
                <a:schemeClr val="dk1"/>
              </a:buClr>
              <a:buSzPts val="1800"/>
              <a:buFont typeface="Calibri"/>
              <a:buNone/>
            </a:pPr>
            <a:r>
              <a:t/>
            </a:r>
            <a:endParaRPr b="1" sz="1800">
              <a:solidFill>
                <a:srgbClr val="7F7F7F"/>
              </a:solidFill>
              <a:latin typeface="Calibri"/>
              <a:ea typeface="Calibri"/>
              <a:cs typeface="Calibri"/>
              <a:sym typeface="Calibri"/>
            </a:endParaRPr>
          </a:p>
          <a:p>
            <a:pPr indent="0" lvl="0" marL="0" marR="0" rtl="0" algn="l">
              <a:spcBef>
                <a:spcPts val="0"/>
              </a:spcBef>
              <a:spcAft>
                <a:spcPts val="0"/>
              </a:spcAft>
              <a:buClr>
                <a:srgbClr val="7F7F7F"/>
              </a:buClr>
              <a:buSzPts val="1200"/>
              <a:buFont typeface="Calibri"/>
              <a:buNone/>
            </a:pPr>
            <a:r>
              <a:rPr lang="en-US" sz="1200">
                <a:solidFill>
                  <a:srgbClr val="7F7F7F"/>
                </a:solidFill>
                <a:latin typeface="Calibri"/>
                <a:ea typeface="Calibri"/>
                <a:cs typeface="Calibri"/>
                <a:sym typeface="Calibri"/>
              </a:rPr>
              <a:t>* This only applies if you downloaded this content as an unsubscribed (free) user.</a:t>
            </a:r>
            <a:endParaRPr/>
          </a:p>
        </p:txBody>
      </p:sp>
      <p:sp>
        <p:nvSpPr>
          <p:cNvPr id="59" name="Google Shape;59;p7"/>
          <p:cNvSpPr txBox="1"/>
          <p:nvPr/>
        </p:nvSpPr>
        <p:spPr>
          <a:xfrm>
            <a:off x="838199" y="136525"/>
            <a:ext cx="1039055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7F7F7F"/>
                </a:solidFill>
                <a:latin typeface="Calibri"/>
                <a:ea typeface="Calibri"/>
                <a:cs typeface="Calibri"/>
                <a:sym typeface="Calibri"/>
              </a:rPr>
              <a:t>Remember, you must attribute!*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7F7F7F"/>
              </a:buClr>
              <a:buSzPts val="6000"/>
              <a:buFont typeface="Calibri"/>
              <a:buNone/>
              <a:defRPr sz="6000">
                <a:solidFill>
                  <a:srgbClr val="7F7F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7F7F7F"/>
              </a:buClr>
              <a:buSzPts val="2400"/>
              <a:buNone/>
              <a:defRPr sz="2400">
                <a:solidFill>
                  <a:srgbClr val="7F7F7F"/>
                </a:solidFill>
              </a:defRPr>
            </a:lvl1pPr>
            <a:lvl2pPr lvl="1" algn="ctr">
              <a:lnSpc>
                <a:spcPct val="90000"/>
              </a:lnSpc>
              <a:spcBef>
                <a:spcPts val="500"/>
              </a:spcBef>
              <a:spcAft>
                <a:spcPts val="0"/>
              </a:spcAft>
              <a:buClr>
                <a:srgbClr val="7F7F7F"/>
              </a:buClr>
              <a:buSzPts val="2000"/>
              <a:buNone/>
              <a:defRPr sz="2000"/>
            </a:lvl2pPr>
            <a:lvl3pPr lvl="2" algn="ctr">
              <a:lnSpc>
                <a:spcPct val="90000"/>
              </a:lnSpc>
              <a:spcBef>
                <a:spcPts val="500"/>
              </a:spcBef>
              <a:spcAft>
                <a:spcPts val="0"/>
              </a:spcAft>
              <a:buClr>
                <a:srgbClr val="7F7F7F"/>
              </a:buClr>
              <a:buSzPts val="1800"/>
              <a:buNone/>
              <a:defRPr sz="1800"/>
            </a:lvl3pPr>
            <a:lvl4pPr lvl="3" algn="ctr">
              <a:lnSpc>
                <a:spcPct val="90000"/>
              </a:lnSpc>
              <a:spcBef>
                <a:spcPts val="500"/>
              </a:spcBef>
              <a:spcAft>
                <a:spcPts val="0"/>
              </a:spcAft>
              <a:buClr>
                <a:srgbClr val="7F7F7F"/>
              </a:buClr>
              <a:buSzPts val="1600"/>
              <a:buNone/>
              <a:defRPr sz="1600"/>
            </a:lvl4pPr>
            <a:lvl5pPr lvl="4" algn="ctr">
              <a:lnSpc>
                <a:spcPct val="90000"/>
              </a:lnSpc>
              <a:spcBef>
                <a:spcPts val="500"/>
              </a:spcBef>
              <a:spcAft>
                <a:spcPts val="0"/>
              </a:spcAft>
              <a:buClr>
                <a:srgbClr val="7F7F7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3" name="Google Shape;63;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136525"/>
            <a:ext cx="10515600" cy="767827"/>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rgbClr val="7F7F7F"/>
              </a:buClr>
              <a:buSzPts val="4400"/>
              <a:buFont typeface="Calibri"/>
              <a:buNone/>
              <a:defRPr b="0" i="0" sz="4400" u="none" cap="none" strike="noStrike">
                <a:solidFill>
                  <a:srgbClr val="7F7F7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085222"/>
            <a:ext cx="10515600" cy="5091867"/>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7F7F7F"/>
              </a:buClr>
              <a:buSzPts val="2800"/>
              <a:buFont typeface="Arial"/>
              <a:buChar char="•"/>
              <a:defRPr b="0" i="0" sz="28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thesixtium/CYCC_202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9"/>
          <p:cNvSpPr/>
          <p:nvPr/>
        </p:nvSpPr>
        <p:spPr>
          <a:xfrm>
            <a:off x="4723400" y="136650"/>
            <a:ext cx="2769300" cy="799200"/>
          </a:xfrm>
          <a:prstGeom prst="rect">
            <a:avLst/>
          </a:prstGeom>
          <a:solidFill>
            <a:srgbClr val="1BB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6643351" y="4450091"/>
            <a:ext cx="4269701" cy="748457"/>
          </a:xfrm>
          <a:prstGeom prst="chevron">
            <a:avLst>
              <a:gd fmla="val 30293" name="adj"/>
            </a:avLst>
          </a:prstGeom>
          <a:solidFill>
            <a:srgbClr val="49BC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9"/>
          <p:cNvSpPr/>
          <p:nvPr/>
        </p:nvSpPr>
        <p:spPr>
          <a:xfrm>
            <a:off x="1378616" y="2204390"/>
            <a:ext cx="4269701" cy="748457"/>
          </a:xfrm>
          <a:prstGeom prst="chevron">
            <a:avLst>
              <a:gd fmla="val 30293" name="adj"/>
            </a:avLst>
          </a:prstGeom>
          <a:solidFill>
            <a:srgbClr val="FF8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9"/>
          <p:cNvSpPr/>
          <p:nvPr/>
        </p:nvSpPr>
        <p:spPr>
          <a:xfrm>
            <a:off x="6643352" y="3701848"/>
            <a:ext cx="4269701" cy="748457"/>
          </a:xfrm>
          <a:prstGeom prst="chevron">
            <a:avLst>
              <a:gd fmla="val 30293" name="adj"/>
            </a:avLst>
          </a:prstGeom>
          <a:solidFill>
            <a:srgbClr val="88CC5B"/>
          </a:solidFill>
          <a:ln>
            <a:noFill/>
          </a:ln>
          <a:effectLst>
            <a:outerShdw blurRad="76200" sx="96000" rotWithShape="0" algn="t" dir="5400000" dist="76200" sy="96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9"/>
          <p:cNvSpPr/>
          <p:nvPr/>
        </p:nvSpPr>
        <p:spPr>
          <a:xfrm>
            <a:off x="1378617" y="1456147"/>
            <a:ext cx="4269701" cy="748457"/>
          </a:xfrm>
          <a:prstGeom prst="chevron">
            <a:avLst>
              <a:gd fmla="val 30293" name="adj"/>
            </a:avLst>
          </a:prstGeom>
          <a:solidFill>
            <a:srgbClr val="FFB749"/>
          </a:solidFill>
          <a:ln>
            <a:noFill/>
          </a:ln>
          <a:effectLst>
            <a:outerShdw blurRad="76200" sx="96000" rotWithShape="0" algn="t" dir="5400000" dist="76200" sy="96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9"/>
          <p:cNvSpPr/>
          <p:nvPr/>
        </p:nvSpPr>
        <p:spPr>
          <a:xfrm>
            <a:off x="6643353" y="2953605"/>
            <a:ext cx="4269701" cy="748457"/>
          </a:xfrm>
          <a:prstGeom prst="chevron">
            <a:avLst>
              <a:gd fmla="val 30293" name="adj"/>
            </a:avLst>
          </a:prstGeom>
          <a:solidFill>
            <a:srgbClr val="F2666F"/>
          </a:solidFill>
          <a:ln>
            <a:noFill/>
          </a:ln>
          <a:effectLst>
            <a:outerShdw blurRad="76200" sx="96000" rotWithShape="0" algn="t" dir="5400000" dist="76200" sy="96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9"/>
          <p:cNvSpPr txBox="1"/>
          <p:nvPr>
            <p:ph type="title"/>
          </p:nvPr>
        </p:nvSpPr>
        <p:spPr>
          <a:xfrm>
            <a:off x="838200" y="136525"/>
            <a:ext cx="10515600" cy="768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lang="en-US"/>
              <a:t>Self Help</a:t>
            </a:r>
            <a:r>
              <a:rPr lang="en-US">
                <a:highlight>
                  <a:srgbClr val="1BB6BD"/>
                </a:highlight>
              </a:rPr>
              <a:t> </a:t>
            </a:r>
            <a:endParaRPr>
              <a:highlight>
                <a:srgbClr val="1BB6BD"/>
              </a:highlight>
            </a:endParaRPr>
          </a:p>
        </p:txBody>
      </p:sp>
      <p:pic>
        <p:nvPicPr>
          <p:cNvPr id="77" name="Google Shape;77;p9"/>
          <p:cNvPicPr preferRelativeResize="0"/>
          <p:nvPr/>
        </p:nvPicPr>
        <p:blipFill rotWithShape="1">
          <a:blip r:embed="rId3">
            <a:alphaModFix/>
          </a:blip>
          <a:srcRect b="12188" l="13043" r="0" t="0"/>
          <a:stretch/>
        </p:blipFill>
        <p:spPr>
          <a:xfrm>
            <a:off x="10032813" y="3019638"/>
            <a:ext cx="627525" cy="633675"/>
          </a:xfrm>
          <a:prstGeom prst="rect">
            <a:avLst/>
          </a:prstGeom>
          <a:noFill/>
          <a:ln>
            <a:noFill/>
          </a:ln>
        </p:spPr>
      </p:pic>
      <p:sp>
        <p:nvSpPr>
          <p:cNvPr id="78" name="Google Shape;78;p9"/>
          <p:cNvSpPr/>
          <p:nvPr/>
        </p:nvSpPr>
        <p:spPr>
          <a:xfrm>
            <a:off x="7297901" y="4417188"/>
            <a:ext cx="225020" cy="11796"/>
          </a:xfrm>
          <a:custGeom>
            <a:rect b="b" l="l" r="r" t="t"/>
            <a:pathLst>
              <a:path extrusionOk="0" h="9537" w="181927">
                <a:moveTo>
                  <a:pt x="0" y="8858"/>
                </a:moveTo>
                <a:cubicBezTo>
                  <a:pt x="29908" y="2477"/>
                  <a:pt x="60484" y="190"/>
                  <a:pt x="90964" y="0"/>
                </a:cubicBezTo>
                <a:cubicBezTo>
                  <a:pt x="121444" y="95"/>
                  <a:pt x="152114" y="2000"/>
                  <a:pt x="181927" y="8858"/>
                </a:cubicBezTo>
                <a:cubicBezTo>
                  <a:pt x="151352" y="9430"/>
                  <a:pt x="121253" y="9335"/>
                  <a:pt x="90964" y="9430"/>
                </a:cubicBezTo>
                <a:cubicBezTo>
                  <a:pt x="60770" y="9430"/>
                  <a:pt x="30575" y="9906"/>
                  <a:pt x="0" y="8858"/>
                </a:cubicBezTo>
                <a:close/>
              </a:path>
            </a:pathLst>
          </a:custGeom>
          <a:solidFill>
            <a:srgbClr val="C085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9"/>
          <p:cNvSpPr/>
          <p:nvPr/>
        </p:nvSpPr>
        <p:spPr>
          <a:xfrm>
            <a:off x="10032818" y="3069796"/>
            <a:ext cx="533400" cy="533400"/>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80" name="Google Shape;80;p9"/>
          <p:cNvSpPr/>
          <p:nvPr/>
        </p:nvSpPr>
        <p:spPr>
          <a:xfrm>
            <a:off x="6395110" y="2952847"/>
            <a:ext cx="721631" cy="2237302"/>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a:effectLst>
            <a:outerShdw blurRad="304800" sx="90000" rotWithShape="0" algn="l" dist="660400" sy="90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9"/>
          <p:cNvSpPr/>
          <p:nvPr/>
        </p:nvSpPr>
        <p:spPr>
          <a:xfrm>
            <a:off x="5129243" y="1440119"/>
            <a:ext cx="721631" cy="151272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a:effectLst>
            <a:outerShdw blurRad="304800" sx="90000" rotWithShape="0" algn="r" dir="10800000" dist="393700" sy="90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2" name="Google Shape;82;p9"/>
          <p:cNvPicPr preferRelativeResize="0"/>
          <p:nvPr/>
        </p:nvPicPr>
        <p:blipFill>
          <a:blip r:embed="rId4">
            <a:alphaModFix/>
          </a:blip>
          <a:stretch>
            <a:fillRect/>
          </a:stretch>
        </p:blipFill>
        <p:spPr>
          <a:xfrm>
            <a:off x="5268376" y="2774050"/>
            <a:ext cx="1817150" cy="1106598"/>
          </a:xfrm>
          <a:prstGeom prst="rect">
            <a:avLst/>
          </a:prstGeom>
          <a:noFill/>
          <a:ln>
            <a:noFill/>
          </a:ln>
        </p:spPr>
      </p:pic>
      <p:grpSp>
        <p:nvGrpSpPr>
          <p:cNvPr id="83" name="Google Shape;83;p9"/>
          <p:cNvGrpSpPr/>
          <p:nvPr/>
        </p:nvGrpSpPr>
        <p:grpSpPr>
          <a:xfrm>
            <a:off x="3212553" y="2208747"/>
            <a:ext cx="4514961" cy="4981568"/>
            <a:chOff x="3948588" y="2076252"/>
            <a:chExt cx="3650223" cy="4027462"/>
          </a:xfrm>
        </p:grpSpPr>
        <p:sp>
          <p:nvSpPr>
            <p:cNvPr id="84" name="Google Shape;84;p9"/>
            <p:cNvSpPr/>
            <p:nvPr/>
          </p:nvSpPr>
          <p:spPr>
            <a:xfrm>
              <a:off x="3948588" y="2076252"/>
              <a:ext cx="3650223" cy="4027462"/>
            </a:xfrm>
            <a:custGeom>
              <a:rect b="b" l="l" r="r" t="t"/>
              <a:pathLst>
                <a:path extrusionOk="0" h="4027462" w="3650223">
                  <a:moveTo>
                    <a:pt x="3642456" y="973272"/>
                  </a:moveTo>
                  <a:cubicBezTo>
                    <a:pt x="3610928" y="1127291"/>
                    <a:pt x="3317081" y="1239210"/>
                    <a:pt x="3317081" y="1239210"/>
                  </a:cubicBezTo>
                  <a:lnTo>
                    <a:pt x="3254883" y="1307028"/>
                  </a:lnTo>
                  <a:lnTo>
                    <a:pt x="3240024" y="1323220"/>
                  </a:lnTo>
                  <a:cubicBezTo>
                    <a:pt x="3240024" y="1323220"/>
                    <a:pt x="3436049" y="1368655"/>
                    <a:pt x="3485007" y="1445712"/>
                  </a:cubicBezTo>
                  <a:cubicBezTo>
                    <a:pt x="3533966" y="1522674"/>
                    <a:pt x="3555016" y="1848048"/>
                    <a:pt x="3523488" y="1897006"/>
                  </a:cubicBezTo>
                  <a:cubicBezTo>
                    <a:pt x="3511296" y="1915866"/>
                    <a:pt x="3493485" y="1934249"/>
                    <a:pt x="3476149" y="1949680"/>
                  </a:cubicBezTo>
                  <a:cubicBezTo>
                    <a:pt x="3463481" y="1960919"/>
                    <a:pt x="3451098" y="1970634"/>
                    <a:pt x="3441383" y="1977874"/>
                  </a:cubicBezTo>
                  <a:cubicBezTo>
                    <a:pt x="3429858" y="1986446"/>
                    <a:pt x="3422047" y="1991494"/>
                    <a:pt x="3422047" y="1991494"/>
                  </a:cubicBezTo>
                  <a:cubicBezTo>
                    <a:pt x="3596926" y="2145418"/>
                    <a:pt x="3555016" y="2299438"/>
                    <a:pt x="3544443" y="2337919"/>
                  </a:cubicBezTo>
                  <a:cubicBezTo>
                    <a:pt x="3538252" y="2360778"/>
                    <a:pt x="3509677" y="2393640"/>
                    <a:pt x="3471482" y="2424596"/>
                  </a:cubicBezTo>
                  <a:cubicBezTo>
                    <a:pt x="3445383" y="2445646"/>
                    <a:pt x="3414713" y="2465744"/>
                    <a:pt x="3383566" y="2481365"/>
                  </a:cubicBezTo>
                  <a:cubicBezTo>
                    <a:pt x="3306509" y="2519846"/>
                    <a:pt x="2939129" y="2621287"/>
                    <a:pt x="2939129" y="2621287"/>
                  </a:cubicBezTo>
                  <a:cubicBezTo>
                    <a:pt x="2943987" y="2622621"/>
                    <a:pt x="2948750" y="2624335"/>
                    <a:pt x="2953417" y="2626336"/>
                  </a:cubicBezTo>
                  <a:cubicBezTo>
                    <a:pt x="3059621" y="2672056"/>
                    <a:pt x="3114961" y="2887702"/>
                    <a:pt x="3054572" y="2978189"/>
                  </a:cubicBezTo>
                  <a:cubicBezTo>
                    <a:pt x="3035046" y="3007526"/>
                    <a:pt x="2966085" y="3050960"/>
                    <a:pt x="2880170" y="3096966"/>
                  </a:cubicBezTo>
                  <a:cubicBezTo>
                    <a:pt x="2689098" y="3199169"/>
                    <a:pt x="2414302" y="3314136"/>
                    <a:pt x="2414302" y="3314136"/>
                  </a:cubicBezTo>
                  <a:cubicBezTo>
                    <a:pt x="2414302" y="3314136"/>
                    <a:pt x="2151888" y="3429579"/>
                    <a:pt x="1994440" y="3503112"/>
                  </a:cubicBezTo>
                  <a:cubicBezTo>
                    <a:pt x="1836991" y="3576550"/>
                    <a:pt x="1438085" y="3555594"/>
                    <a:pt x="1375124" y="3566072"/>
                  </a:cubicBezTo>
                  <a:cubicBezTo>
                    <a:pt x="1312164" y="3576550"/>
                    <a:pt x="1144143" y="3618555"/>
                    <a:pt x="1028700" y="3660560"/>
                  </a:cubicBezTo>
                  <a:cubicBezTo>
                    <a:pt x="913257" y="3702470"/>
                    <a:pt x="913257" y="3691993"/>
                    <a:pt x="325374" y="4027463"/>
                  </a:cubicBezTo>
                  <a:lnTo>
                    <a:pt x="0" y="2526894"/>
                  </a:lnTo>
                  <a:cubicBezTo>
                    <a:pt x="398907" y="2442884"/>
                    <a:pt x="454914" y="2232953"/>
                    <a:pt x="454914" y="2232953"/>
                  </a:cubicBezTo>
                  <a:cubicBezTo>
                    <a:pt x="489871" y="2015974"/>
                    <a:pt x="755809" y="1253212"/>
                    <a:pt x="811816" y="1162248"/>
                  </a:cubicBezTo>
                  <a:cubicBezTo>
                    <a:pt x="867728" y="1071284"/>
                    <a:pt x="1140714" y="623418"/>
                    <a:pt x="1140714" y="623418"/>
                  </a:cubicBezTo>
                  <a:cubicBezTo>
                    <a:pt x="1347121" y="466828"/>
                    <a:pt x="1403795" y="-97338"/>
                    <a:pt x="1557814" y="14580"/>
                  </a:cubicBezTo>
                  <a:cubicBezTo>
                    <a:pt x="1879664" y="280518"/>
                    <a:pt x="1541907" y="898977"/>
                    <a:pt x="1541907" y="898977"/>
                  </a:cubicBezTo>
                  <a:cubicBezTo>
                    <a:pt x="1527906" y="948030"/>
                    <a:pt x="1378648" y="1246258"/>
                    <a:pt x="1378648" y="1284263"/>
                  </a:cubicBezTo>
                  <a:cubicBezTo>
                    <a:pt x="1378648" y="1322268"/>
                    <a:pt x="1427607" y="1442188"/>
                    <a:pt x="1553528" y="1449141"/>
                  </a:cubicBezTo>
                  <a:cubicBezTo>
                    <a:pt x="1679543" y="1456189"/>
                    <a:pt x="3131630" y="777342"/>
                    <a:pt x="3372993" y="728384"/>
                  </a:cubicBezTo>
                  <a:cubicBezTo>
                    <a:pt x="3614452" y="679425"/>
                    <a:pt x="3673983" y="819348"/>
                    <a:pt x="3642456" y="973272"/>
                  </a:cubicBezTo>
                  <a:close/>
                </a:path>
              </a:pathLst>
            </a:custGeom>
            <a:solidFill>
              <a:srgbClr val="CC9B8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9"/>
            <p:cNvSpPr/>
            <p:nvPr/>
          </p:nvSpPr>
          <p:spPr>
            <a:xfrm>
              <a:off x="5506402" y="4500848"/>
              <a:ext cx="1176309" cy="564641"/>
            </a:xfrm>
            <a:custGeom>
              <a:rect b="b" l="l" r="r" t="t"/>
              <a:pathLst>
                <a:path extrusionOk="0" h="564641" w="1176309">
                  <a:moveTo>
                    <a:pt x="0" y="0"/>
                  </a:moveTo>
                  <a:cubicBezTo>
                    <a:pt x="326422" y="362045"/>
                    <a:pt x="1027938" y="564642"/>
                    <a:pt x="1046036" y="564642"/>
                  </a:cubicBezTo>
                  <a:cubicBezTo>
                    <a:pt x="1064133" y="564642"/>
                    <a:pt x="1204056" y="74295"/>
                    <a:pt x="1171385" y="74295"/>
                  </a:cubicBezTo>
                  <a:cubicBezTo>
                    <a:pt x="1138714" y="74295"/>
                    <a:pt x="0" y="0"/>
                    <a:pt x="0" y="0"/>
                  </a:cubicBezTo>
                  <a:close/>
                </a:path>
              </a:pathLst>
            </a:custGeom>
            <a:solidFill>
              <a:srgbClr val="C085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9"/>
            <p:cNvSpPr/>
            <p:nvPr/>
          </p:nvSpPr>
          <p:spPr>
            <a:xfrm>
              <a:off x="5244941" y="2857214"/>
              <a:ext cx="245554" cy="119368"/>
            </a:xfrm>
            <a:custGeom>
              <a:rect b="b" l="l" r="r" t="t"/>
              <a:pathLst>
                <a:path extrusionOk="0" h="119368" w="245554">
                  <a:moveTo>
                    <a:pt x="245554" y="118015"/>
                  </a:moveTo>
                  <a:cubicBezTo>
                    <a:pt x="222122" y="120110"/>
                    <a:pt x="198025" y="120205"/>
                    <a:pt x="174593" y="115157"/>
                  </a:cubicBezTo>
                  <a:cubicBezTo>
                    <a:pt x="168687" y="114205"/>
                    <a:pt x="162782" y="113157"/>
                    <a:pt x="157067" y="111347"/>
                  </a:cubicBezTo>
                  <a:lnTo>
                    <a:pt x="139827" y="106394"/>
                  </a:lnTo>
                  <a:cubicBezTo>
                    <a:pt x="128682" y="102013"/>
                    <a:pt x="117443" y="97917"/>
                    <a:pt x="106870" y="92392"/>
                  </a:cubicBezTo>
                  <a:cubicBezTo>
                    <a:pt x="85534" y="81629"/>
                    <a:pt x="65341" y="68485"/>
                    <a:pt x="47434" y="52864"/>
                  </a:cubicBezTo>
                  <a:cubicBezTo>
                    <a:pt x="29527" y="37243"/>
                    <a:pt x="12954" y="19812"/>
                    <a:pt x="0" y="0"/>
                  </a:cubicBezTo>
                  <a:cubicBezTo>
                    <a:pt x="8096" y="8668"/>
                    <a:pt x="16287" y="17050"/>
                    <a:pt x="25146" y="24670"/>
                  </a:cubicBezTo>
                  <a:cubicBezTo>
                    <a:pt x="29432" y="28670"/>
                    <a:pt x="33909" y="32385"/>
                    <a:pt x="38290" y="36195"/>
                  </a:cubicBezTo>
                  <a:lnTo>
                    <a:pt x="52006" y="47054"/>
                  </a:lnTo>
                  <a:cubicBezTo>
                    <a:pt x="70675" y="61055"/>
                    <a:pt x="90297" y="73533"/>
                    <a:pt x="111157" y="83820"/>
                  </a:cubicBezTo>
                  <a:cubicBezTo>
                    <a:pt x="121348" y="89440"/>
                    <a:pt x="132207" y="93345"/>
                    <a:pt x="142970" y="97917"/>
                  </a:cubicBezTo>
                  <a:cubicBezTo>
                    <a:pt x="154019" y="101441"/>
                    <a:pt x="164878" y="105728"/>
                    <a:pt x="176213" y="108109"/>
                  </a:cubicBezTo>
                  <a:cubicBezTo>
                    <a:pt x="181832" y="109442"/>
                    <a:pt x="187452" y="111157"/>
                    <a:pt x="193167" y="112109"/>
                  </a:cubicBezTo>
                  <a:lnTo>
                    <a:pt x="210502" y="114681"/>
                  </a:lnTo>
                  <a:cubicBezTo>
                    <a:pt x="222028" y="116967"/>
                    <a:pt x="233743" y="116491"/>
                    <a:pt x="245554" y="118015"/>
                  </a:cubicBezTo>
                  <a:close/>
                </a:path>
              </a:pathLst>
            </a:custGeom>
            <a:solidFill>
              <a:srgbClr val="C085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 name="Google Shape;87;p9"/>
          <p:cNvSpPr/>
          <p:nvPr/>
        </p:nvSpPr>
        <p:spPr>
          <a:xfrm>
            <a:off x="5119681" y="1243222"/>
            <a:ext cx="2038200" cy="4154700"/>
          </a:xfrm>
          <a:prstGeom prst="roundRect">
            <a:avLst>
              <a:gd fmla="val 16667" name="adj"/>
            </a:avLst>
          </a:prstGeom>
          <a:solidFill>
            <a:srgbClr val="3F3F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9"/>
          <p:cNvSpPr/>
          <p:nvPr/>
        </p:nvSpPr>
        <p:spPr>
          <a:xfrm>
            <a:off x="5240000" y="4149325"/>
            <a:ext cx="1809923" cy="980557"/>
          </a:xfrm>
          <a:custGeom>
            <a:rect b="b" l="l" r="r" t="t"/>
            <a:pathLst>
              <a:path extrusionOk="0" h="626554" w="1462564">
                <a:moveTo>
                  <a:pt x="1462564" y="0"/>
                </a:moveTo>
                <a:lnTo>
                  <a:pt x="1462564" y="539115"/>
                </a:lnTo>
                <a:cubicBezTo>
                  <a:pt x="1462564" y="587407"/>
                  <a:pt x="1423416" y="626555"/>
                  <a:pt x="1375125" y="626555"/>
                </a:cubicBezTo>
                <a:lnTo>
                  <a:pt x="87440" y="626555"/>
                </a:lnTo>
                <a:cubicBezTo>
                  <a:pt x="39148" y="626555"/>
                  <a:pt x="0" y="587407"/>
                  <a:pt x="0" y="539115"/>
                </a:cubicBezTo>
                <a:lnTo>
                  <a:pt x="0" y="0"/>
                </a:lnTo>
                <a:lnTo>
                  <a:pt x="1462564" y="0"/>
                </a:lnTo>
                <a:close/>
              </a:path>
            </a:pathLst>
          </a:custGeom>
          <a:solidFill>
            <a:srgbClr val="4848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grpSp>
        <p:nvGrpSpPr>
          <p:cNvPr id="89" name="Google Shape;89;p9"/>
          <p:cNvGrpSpPr/>
          <p:nvPr/>
        </p:nvGrpSpPr>
        <p:grpSpPr>
          <a:xfrm>
            <a:off x="5860010" y="5327804"/>
            <a:ext cx="1161584" cy="846006"/>
            <a:chOff x="6088985" y="4597924"/>
            <a:chExt cx="939109" cy="683973"/>
          </a:xfrm>
        </p:grpSpPr>
        <p:sp>
          <p:nvSpPr>
            <p:cNvPr id="90" name="Google Shape;90;p9"/>
            <p:cNvSpPr/>
            <p:nvPr/>
          </p:nvSpPr>
          <p:spPr>
            <a:xfrm>
              <a:off x="6088985" y="4597924"/>
              <a:ext cx="939109" cy="575293"/>
            </a:xfrm>
            <a:custGeom>
              <a:rect b="b" l="l" r="r" t="t"/>
              <a:pathLst>
                <a:path extrusionOk="0" h="575293" w="939109">
                  <a:moveTo>
                    <a:pt x="914175" y="456517"/>
                  </a:moveTo>
                  <a:cubicBezTo>
                    <a:pt x="894649" y="485854"/>
                    <a:pt x="825688" y="529288"/>
                    <a:pt x="739772" y="575294"/>
                  </a:cubicBezTo>
                  <a:cubicBezTo>
                    <a:pt x="727390" y="554720"/>
                    <a:pt x="719484" y="541670"/>
                    <a:pt x="719484" y="541670"/>
                  </a:cubicBezTo>
                  <a:cubicBezTo>
                    <a:pt x="560798" y="509000"/>
                    <a:pt x="490884" y="420417"/>
                    <a:pt x="490884" y="420417"/>
                  </a:cubicBezTo>
                  <a:cubicBezTo>
                    <a:pt x="490884" y="420417"/>
                    <a:pt x="59688" y="392414"/>
                    <a:pt x="7014" y="173148"/>
                  </a:cubicBezTo>
                  <a:cubicBezTo>
                    <a:pt x="-45659" y="-46117"/>
                    <a:pt x="215612" y="5222"/>
                    <a:pt x="215612" y="5222"/>
                  </a:cubicBezTo>
                  <a:cubicBezTo>
                    <a:pt x="215612" y="5222"/>
                    <a:pt x="354391" y="43989"/>
                    <a:pt x="463452" y="56753"/>
                  </a:cubicBezTo>
                  <a:cubicBezTo>
                    <a:pt x="510030" y="61420"/>
                    <a:pt x="551463" y="56467"/>
                    <a:pt x="570132" y="56467"/>
                  </a:cubicBezTo>
                  <a:cubicBezTo>
                    <a:pt x="581848" y="56467"/>
                    <a:pt x="715484" y="84185"/>
                    <a:pt x="813020" y="104663"/>
                  </a:cubicBezTo>
                  <a:cubicBezTo>
                    <a:pt x="919224" y="150383"/>
                    <a:pt x="974564" y="366029"/>
                    <a:pt x="914175" y="456517"/>
                  </a:cubicBezTo>
                  <a:close/>
                </a:path>
              </a:pathLst>
            </a:custGeom>
            <a:solidFill>
              <a:srgbClr val="DBAB9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9"/>
            <p:cNvSpPr/>
            <p:nvPr/>
          </p:nvSpPr>
          <p:spPr>
            <a:xfrm>
              <a:off x="6191863" y="4617148"/>
              <a:ext cx="245300" cy="222808"/>
            </a:xfrm>
            <a:custGeom>
              <a:rect b="b" l="l" r="r" t="t"/>
              <a:pathLst>
                <a:path extrusionOk="0" h="222808" w="245300">
                  <a:moveTo>
                    <a:pt x="56727" y="219266"/>
                  </a:moveTo>
                  <a:cubicBezTo>
                    <a:pt x="56727" y="219266"/>
                    <a:pt x="226272" y="245745"/>
                    <a:pt x="243321" y="153924"/>
                  </a:cubicBezTo>
                  <a:cubicBezTo>
                    <a:pt x="260276" y="62960"/>
                    <a:pt x="165788" y="34957"/>
                    <a:pt x="56727" y="0"/>
                  </a:cubicBezTo>
                  <a:cubicBezTo>
                    <a:pt x="56727" y="-95"/>
                    <a:pt x="-70908" y="73343"/>
                    <a:pt x="56727" y="219266"/>
                  </a:cubicBezTo>
                  <a:close/>
                </a:path>
              </a:pathLst>
            </a:custGeom>
            <a:solidFill>
              <a:srgbClr val="FCC5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9"/>
            <p:cNvSpPr/>
            <p:nvPr/>
          </p:nvSpPr>
          <p:spPr>
            <a:xfrm>
              <a:off x="6521767" y="5018341"/>
              <a:ext cx="58102" cy="263556"/>
            </a:xfrm>
            <a:custGeom>
              <a:rect b="b" l="l" r="r" t="t"/>
              <a:pathLst>
                <a:path extrusionOk="0" h="263556" w="58102">
                  <a:moveTo>
                    <a:pt x="58102" y="0"/>
                  </a:moveTo>
                  <a:cubicBezTo>
                    <a:pt x="55150" y="4953"/>
                    <a:pt x="52101" y="9811"/>
                    <a:pt x="49053" y="14478"/>
                  </a:cubicBezTo>
                  <a:cubicBezTo>
                    <a:pt x="46006" y="19241"/>
                    <a:pt x="44005" y="24670"/>
                    <a:pt x="41434" y="29718"/>
                  </a:cubicBezTo>
                  <a:cubicBezTo>
                    <a:pt x="38671" y="34671"/>
                    <a:pt x="36862" y="40005"/>
                    <a:pt x="34861" y="45339"/>
                  </a:cubicBezTo>
                  <a:cubicBezTo>
                    <a:pt x="32861" y="50578"/>
                    <a:pt x="30766" y="55817"/>
                    <a:pt x="29337" y="61341"/>
                  </a:cubicBezTo>
                  <a:cubicBezTo>
                    <a:pt x="22574" y="82868"/>
                    <a:pt x="18192" y="105156"/>
                    <a:pt x="14764" y="127445"/>
                  </a:cubicBezTo>
                  <a:cubicBezTo>
                    <a:pt x="11144" y="149828"/>
                    <a:pt x="9144" y="172403"/>
                    <a:pt x="7429" y="195167"/>
                  </a:cubicBezTo>
                  <a:cubicBezTo>
                    <a:pt x="6477" y="206502"/>
                    <a:pt x="5905" y="217932"/>
                    <a:pt x="5525" y="229267"/>
                  </a:cubicBezTo>
                  <a:cubicBezTo>
                    <a:pt x="4858" y="240697"/>
                    <a:pt x="4667" y="252127"/>
                    <a:pt x="4286" y="263557"/>
                  </a:cubicBezTo>
                  <a:cubicBezTo>
                    <a:pt x="857" y="240887"/>
                    <a:pt x="0" y="217837"/>
                    <a:pt x="0" y="194882"/>
                  </a:cubicBezTo>
                  <a:cubicBezTo>
                    <a:pt x="0" y="171926"/>
                    <a:pt x="1810" y="148876"/>
                    <a:pt x="5239" y="126016"/>
                  </a:cubicBezTo>
                  <a:cubicBezTo>
                    <a:pt x="8954" y="103251"/>
                    <a:pt x="13621" y="80486"/>
                    <a:pt x="22288" y="58865"/>
                  </a:cubicBezTo>
                  <a:cubicBezTo>
                    <a:pt x="30861" y="37433"/>
                    <a:pt x="41910" y="16478"/>
                    <a:pt x="58102" y="0"/>
                  </a:cubicBezTo>
                  <a:close/>
                </a:path>
              </a:pathLst>
            </a:custGeom>
            <a:solidFill>
              <a:srgbClr val="C085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3" name="Google Shape;93;p9"/>
          <p:cNvGrpSpPr/>
          <p:nvPr/>
        </p:nvGrpSpPr>
        <p:grpSpPr>
          <a:xfrm>
            <a:off x="6723914" y="4491856"/>
            <a:ext cx="887648" cy="799046"/>
            <a:chOff x="6787430" y="3922086"/>
            <a:chExt cx="717639" cy="646007"/>
          </a:xfrm>
        </p:grpSpPr>
        <p:sp>
          <p:nvSpPr>
            <p:cNvPr id="94" name="Google Shape;94;p9"/>
            <p:cNvSpPr/>
            <p:nvPr/>
          </p:nvSpPr>
          <p:spPr>
            <a:xfrm>
              <a:off x="6787430" y="3922086"/>
              <a:ext cx="717639" cy="578761"/>
            </a:xfrm>
            <a:custGeom>
              <a:rect b="b" l="l" r="r" t="t"/>
              <a:pathLst>
                <a:path extrusionOk="0" h="578761" w="717639">
                  <a:moveTo>
                    <a:pt x="705601" y="492084"/>
                  </a:moveTo>
                  <a:cubicBezTo>
                    <a:pt x="699410" y="514944"/>
                    <a:pt x="670835" y="547805"/>
                    <a:pt x="632640" y="578762"/>
                  </a:cubicBezTo>
                  <a:lnTo>
                    <a:pt x="436234" y="461699"/>
                  </a:lnTo>
                  <a:cubicBezTo>
                    <a:pt x="128291" y="429124"/>
                    <a:pt x="-20966" y="326444"/>
                    <a:pt x="2371" y="121181"/>
                  </a:cubicBezTo>
                  <a:cubicBezTo>
                    <a:pt x="25707" y="-84083"/>
                    <a:pt x="254307" y="32503"/>
                    <a:pt x="305551" y="37170"/>
                  </a:cubicBezTo>
                  <a:cubicBezTo>
                    <a:pt x="348700" y="41075"/>
                    <a:pt x="464238" y="44980"/>
                    <a:pt x="602541" y="132039"/>
                  </a:cubicBezTo>
                  <a:cubicBezTo>
                    <a:pt x="591016" y="140612"/>
                    <a:pt x="583205" y="145660"/>
                    <a:pt x="583205" y="145660"/>
                  </a:cubicBezTo>
                  <a:cubicBezTo>
                    <a:pt x="758084" y="299584"/>
                    <a:pt x="716174" y="453603"/>
                    <a:pt x="705601" y="492084"/>
                  </a:cubicBezTo>
                  <a:close/>
                </a:path>
              </a:pathLst>
            </a:custGeom>
            <a:solidFill>
              <a:srgbClr val="DBAB9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9"/>
            <p:cNvSpPr/>
            <p:nvPr/>
          </p:nvSpPr>
          <p:spPr>
            <a:xfrm>
              <a:off x="6957821" y="3954589"/>
              <a:ext cx="207629" cy="263239"/>
            </a:xfrm>
            <a:custGeom>
              <a:rect b="b" l="l" r="r" t="t"/>
              <a:pathLst>
                <a:path extrusionOk="0" h="263239" w="207629">
                  <a:moveTo>
                    <a:pt x="51245" y="256889"/>
                  </a:moveTo>
                  <a:cubicBezTo>
                    <a:pt x="51245" y="256889"/>
                    <a:pt x="135255" y="271177"/>
                    <a:pt x="163259" y="256889"/>
                  </a:cubicBezTo>
                  <a:cubicBezTo>
                    <a:pt x="191262" y="242602"/>
                    <a:pt x="247269" y="140018"/>
                    <a:pt x="163259" y="51340"/>
                  </a:cubicBezTo>
                  <a:cubicBezTo>
                    <a:pt x="135255" y="4667"/>
                    <a:pt x="0" y="0"/>
                    <a:pt x="0" y="0"/>
                  </a:cubicBezTo>
                  <a:lnTo>
                    <a:pt x="51245" y="256889"/>
                  </a:lnTo>
                  <a:close/>
                </a:path>
              </a:pathLst>
            </a:custGeom>
            <a:solidFill>
              <a:srgbClr val="FCC5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9"/>
            <p:cNvSpPr/>
            <p:nvPr/>
          </p:nvSpPr>
          <p:spPr>
            <a:xfrm>
              <a:off x="7198943" y="4383785"/>
              <a:ext cx="52820" cy="184308"/>
            </a:xfrm>
            <a:custGeom>
              <a:rect b="b" l="l" r="r" t="t"/>
              <a:pathLst>
                <a:path extrusionOk="0" h="184308" w="52820">
                  <a:moveTo>
                    <a:pt x="24721" y="0"/>
                  </a:moveTo>
                  <a:cubicBezTo>
                    <a:pt x="22912" y="8477"/>
                    <a:pt x="20530" y="16574"/>
                    <a:pt x="18530" y="24860"/>
                  </a:cubicBezTo>
                  <a:cubicBezTo>
                    <a:pt x="16530" y="33052"/>
                    <a:pt x="15196" y="41434"/>
                    <a:pt x="13291" y="49625"/>
                  </a:cubicBezTo>
                  <a:cubicBezTo>
                    <a:pt x="12053" y="57912"/>
                    <a:pt x="10910" y="66199"/>
                    <a:pt x="10053" y="74486"/>
                  </a:cubicBezTo>
                  <a:cubicBezTo>
                    <a:pt x="9862" y="82772"/>
                    <a:pt x="8719" y="91059"/>
                    <a:pt x="9672" y="99346"/>
                  </a:cubicBezTo>
                  <a:cubicBezTo>
                    <a:pt x="10243" y="115824"/>
                    <a:pt x="13387" y="132207"/>
                    <a:pt x="20530" y="146971"/>
                  </a:cubicBezTo>
                  <a:cubicBezTo>
                    <a:pt x="27770" y="161544"/>
                    <a:pt x="38247" y="175165"/>
                    <a:pt x="52820" y="184309"/>
                  </a:cubicBezTo>
                  <a:cubicBezTo>
                    <a:pt x="36532" y="178499"/>
                    <a:pt x="22912" y="165640"/>
                    <a:pt x="14053" y="150495"/>
                  </a:cubicBezTo>
                  <a:cubicBezTo>
                    <a:pt x="4909" y="135160"/>
                    <a:pt x="1004" y="117253"/>
                    <a:pt x="242" y="99822"/>
                  </a:cubicBezTo>
                  <a:cubicBezTo>
                    <a:pt x="-520" y="91059"/>
                    <a:pt x="718" y="82296"/>
                    <a:pt x="1194" y="73628"/>
                  </a:cubicBezTo>
                  <a:cubicBezTo>
                    <a:pt x="2623" y="65056"/>
                    <a:pt x="4052" y="56483"/>
                    <a:pt x="6148" y="48101"/>
                  </a:cubicBezTo>
                  <a:cubicBezTo>
                    <a:pt x="8719" y="39815"/>
                    <a:pt x="11101" y="31528"/>
                    <a:pt x="14149" y="23527"/>
                  </a:cubicBezTo>
                  <a:cubicBezTo>
                    <a:pt x="17673" y="15621"/>
                    <a:pt x="20911" y="7620"/>
                    <a:pt x="24721" y="0"/>
                  </a:cubicBezTo>
                  <a:close/>
                </a:path>
              </a:pathLst>
            </a:custGeom>
            <a:solidFill>
              <a:srgbClr val="C085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7" name="Google Shape;97;p9"/>
          <p:cNvGrpSpPr/>
          <p:nvPr/>
        </p:nvGrpSpPr>
        <p:grpSpPr>
          <a:xfrm rot="-594584">
            <a:off x="-1342299" y="5504513"/>
            <a:ext cx="5386588" cy="2922574"/>
            <a:chOff x="-1671455" y="5207585"/>
            <a:chExt cx="5386479" cy="2922515"/>
          </a:xfrm>
        </p:grpSpPr>
        <p:sp>
          <p:nvSpPr>
            <p:cNvPr id="98" name="Google Shape;98;p9"/>
            <p:cNvSpPr/>
            <p:nvPr/>
          </p:nvSpPr>
          <p:spPr>
            <a:xfrm>
              <a:off x="2537248" y="5267434"/>
              <a:ext cx="1177776" cy="2430872"/>
            </a:xfrm>
            <a:custGeom>
              <a:rect b="b" l="l" r="r" t="t"/>
              <a:pathLst>
                <a:path extrusionOk="0" h="1964341" w="951738">
                  <a:moveTo>
                    <a:pt x="533210" y="0"/>
                  </a:moveTo>
                  <a:lnTo>
                    <a:pt x="951738" y="1775365"/>
                  </a:lnTo>
                  <a:lnTo>
                    <a:pt x="419957" y="1964341"/>
                  </a:lnTo>
                  <a:lnTo>
                    <a:pt x="0" y="112109"/>
                  </a:lnTo>
                  <a:close/>
                </a:path>
              </a:pathLst>
            </a:custGeom>
            <a:solidFill>
              <a:srgbClr val="C1D2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9"/>
            <p:cNvSpPr/>
            <p:nvPr/>
          </p:nvSpPr>
          <p:spPr>
            <a:xfrm>
              <a:off x="-1671455" y="5207585"/>
              <a:ext cx="4799743" cy="2922515"/>
            </a:xfrm>
            <a:custGeom>
              <a:rect b="b" l="l" r="r" t="t"/>
              <a:pathLst>
                <a:path extrusionOk="0" h="2361628" w="3878580">
                  <a:moveTo>
                    <a:pt x="3402711" y="0"/>
                  </a:moveTo>
                  <a:lnTo>
                    <a:pt x="3878580" y="2145697"/>
                  </a:lnTo>
                  <a:lnTo>
                    <a:pt x="3010853" y="2361628"/>
                  </a:lnTo>
                  <a:lnTo>
                    <a:pt x="0" y="2361628"/>
                  </a:lnTo>
                  <a:lnTo>
                    <a:pt x="0" y="781050"/>
                  </a:lnTo>
                  <a:close/>
                </a:path>
              </a:pathLst>
            </a:custGeom>
            <a:solidFill>
              <a:srgbClr val="364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0" name="Google Shape;100;p9"/>
          <p:cNvSpPr/>
          <p:nvPr/>
        </p:nvSpPr>
        <p:spPr>
          <a:xfrm>
            <a:off x="5251813" y="2226648"/>
            <a:ext cx="1809922" cy="845661"/>
          </a:xfrm>
          <a:custGeom>
            <a:rect b="b" l="l" r="r" t="t"/>
            <a:pathLst>
              <a:path extrusionOk="0" h="589311" w="1462563">
                <a:moveTo>
                  <a:pt x="0" y="0"/>
                </a:moveTo>
                <a:lnTo>
                  <a:pt x="1462563" y="0"/>
                </a:lnTo>
                <a:lnTo>
                  <a:pt x="1462563" y="589312"/>
                </a:lnTo>
                <a:lnTo>
                  <a:pt x="0" y="589312"/>
                </a:lnTo>
                <a:close/>
              </a:path>
            </a:pathLst>
          </a:custGeom>
          <a:solidFill>
            <a:srgbClr val="1BB6BD"/>
          </a:solidFill>
          <a:ln>
            <a:noFill/>
          </a:ln>
          <a:effectLst>
            <a:outerShdw blurRad="762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101" name="Google Shape;101;p9"/>
          <p:cNvSpPr/>
          <p:nvPr/>
        </p:nvSpPr>
        <p:spPr>
          <a:xfrm>
            <a:off x="5251813" y="1438963"/>
            <a:ext cx="1809923" cy="980299"/>
          </a:xfrm>
          <a:custGeom>
            <a:rect b="b" l="l" r="r" t="t"/>
            <a:pathLst>
              <a:path extrusionOk="0" h="605123" w="1462564">
                <a:moveTo>
                  <a:pt x="1462564" y="87440"/>
                </a:moveTo>
                <a:lnTo>
                  <a:pt x="1462564" y="605123"/>
                </a:lnTo>
                <a:lnTo>
                  <a:pt x="0" y="605123"/>
                </a:lnTo>
                <a:lnTo>
                  <a:pt x="0" y="87440"/>
                </a:lnTo>
                <a:cubicBezTo>
                  <a:pt x="0" y="39148"/>
                  <a:pt x="39148" y="0"/>
                  <a:pt x="87440" y="0"/>
                </a:cubicBezTo>
                <a:lnTo>
                  <a:pt x="1375125" y="0"/>
                </a:lnTo>
                <a:cubicBezTo>
                  <a:pt x="1423416" y="0"/>
                  <a:pt x="1462564" y="39148"/>
                  <a:pt x="1462564" y="87440"/>
                </a:cubicBezTo>
                <a:close/>
              </a:path>
            </a:pathLst>
          </a:custGeom>
          <a:solidFill>
            <a:srgbClr val="484848"/>
          </a:solidFill>
          <a:ln>
            <a:noFill/>
          </a:ln>
          <a:effectLst>
            <a:outerShdw blurRad="762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pic>
        <p:nvPicPr>
          <p:cNvPr id="102" name="Google Shape;102;p9"/>
          <p:cNvPicPr preferRelativeResize="0"/>
          <p:nvPr/>
        </p:nvPicPr>
        <p:blipFill>
          <a:blip r:embed="rId4">
            <a:alphaModFix/>
          </a:blip>
          <a:stretch>
            <a:fillRect/>
          </a:stretch>
        </p:blipFill>
        <p:spPr>
          <a:xfrm>
            <a:off x="5251813" y="3062792"/>
            <a:ext cx="1809924" cy="1102198"/>
          </a:xfrm>
          <a:prstGeom prst="rect">
            <a:avLst/>
          </a:prstGeom>
          <a:noFill/>
          <a:ln>
            <a:noFill/>
          </a:ln>
        </p:spPr>
      </p:pic>
      <p:sp>
        <p:nvSpPr>
          <p:cNvPr id="103" name="Google Shape;103;p9"/>
          <p:cNvSpPr/>
          <p:nvPr/>
        </p:nvSpPr>
        <p:spPr>
          <a:xfrm>
            <a:off x="6915114" y="3838452"/>
            <a:ext cx="674209" cy="782122"/>
          </a:xfrm>
          <a:custGeom>
            <a:rect b="b" l="l" r="r" t="t"/>
            <a:pathLst>
              <a:path extrusionOk="0" h="632018" w="544815">
                <a:moveTo>
                  <a:pt x="529889" y="579346"/>
                </a:moveTo>
                <a:cubicBezTo>
                  <a:pt x="517697" y="598205"/>
                  <a:pt x="499886" y="616588"/>
                  <a:pt x="482550" y="632019"/>
                </a:cubicBezTo>
                <a:cubicBezTo>
                  <a:pt x="418447" y="562296"/>
                  <a:pt x="327007" y="476761"/>
                  <a:pt x="309481" y="476761"/>
                </a:cubicBezTo>
                <a:cubicBezTo>
                  <a:pt x="-118287" y="476761"/>
                  <a:pt x="11539" y="137290"/>
                  <a:pt x="43543" y="70901"/>
                </a:cubicBezTo>
                <a:cubicBezTo>
                  <a:pt x="91358" y="-28254"/>
                  <a:pt x="246426" y="5559"/>
                  <a:pt x="246426" y="5559"/>
                </a:cubicBezTo>
                <a:cubicBezTo>
                  <a:pt x="246426" y="5559"/>
                  <a:pt x="442450" y="50994"/>
                  <a:pt x="491408" y="128051"/>
                </a:cubicBezTo>
                <a:cubicBezTo>
                  <a:pt x="540367" y="205013"/>
                  <a:pt x="561417" y="530387"/>
                  <a:pt x="529889" y="579346"/>
                </a:cubicBezTo>
                <a:close/>
              </a:path>
            </a:pathLst>
          </a:custGeom>
          <a:solidFill>
            <a:srgbClr val="DBAB9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9"/>
          <p:cNvSpPr/>
          <p:nvPr/>
        </p:nvSpPr>
        <p:spPr>
          <a:xfrm>
            <a:off x="7167483" y="3887387"/>
            <a:ext cx="205571" cy="338149"/>
          </a:xfrm>
          <a:custGeom>
            <a:rect b="b" l="l" r="r" t="t"/>
            <a:pathLst>
              <a:path extrusionOk="0" h="273252" w="166118">
                <a:moveTo>
                  <a:pt x="0" y="0"/>
                </a:moveTo>
                <a:cubicBezTo>
                  <a:pt x="49435" y="115253"/>
                  <a:pt x="19145" y="271081"/>
                  <a:pt x="19145" y="271081"/>
                </a:cubicBezTo>
                <a:cubicBezTo>
                  <a:pt x="19145" y="271081"/>
                  <a:pt x="165545" y="293465"/>
                  <a:pt x="166116" y="194501"/>
                </a:cubicBezTo>
                <a:cubicBezTo>
                  <a:pt x="166878" y="49911"/>
                  <a:pt x="0" y="0"/>
                  <a:pt x="0" y="0"/>
                </a:cubicBezTo>
                <a:close/>
              </a:path>
            </a:pathLst>
          </a:custGeom>
          <a:solidFill>
            <a:srgbClr val="FCC5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hone Vibration outline" id="105" name="Google Shape;105;p9"/>
          <p:cNvPicPr preferRelativeResize="0"/>
          <p:nvPr/>
        </p:nvPicPr>
        <p:blipFill rotWithShape="1">
          <a:blip r:embed="rId5">
            <a:alphaModFix/>
          </a:blip>
          <a:srcRect b="0" l="0" r="0" t="0"/>
          <a:stretch/>
        </p:blipFill>
        <p:spPr>
          <a:xfrm>
            <a:off x="1651009" y="2336530"/>
            <a:ext cx="484177" cy="484177"/>
          </a:xfrm>
          <a:prstGeom prst="rect">
            <a:avLst/>
          </a:prstGeom>
          <a:noFill/>
          <a:ln>
            <a:noFill/>
          </a:ln>
        </p:spPr>
      </p:pic>
      <p:sp>
        <p:nvSpPr>
          <p:cNvPr id="106" name="Google Shape;106;p9"/>
          <p:cNvSpPr/>
          <p:nvPr/>
        </p:nvSpPr>
        <p:spPr>
          <a:xfrm>
            <a:off x="1626409" y="2311918"/>
            <a:ext cx="533400" cy="533400"/>
          </a:xfrm>
          <a:prstGeom prst="roundRect">
            <a:avLst>
              <a:gd fmla="val 16667" name="adj"/>
            </a:avLst>
          </a:prstGeom>
          <a:no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107" name="Google Shape;107;p9"/>
          <p:cNvSpPr txBox="1"/>
          <p:nvPr/>
        </p:nvSpPr>
        <p:spPr>
          <a:xfrm>
            <a:off x="2128825" y="2370875"/>
            <a:ext cx="27693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rgbClr val="FFFFFF"/>
                </a:solidFill>
                <a:latin typeface="Calibri"/>
                <a:ea typeface="Calibri"/>
                <a:cs typeface="Calibri"/>
                <a:sym typeface="Calibri"/>
              </a:rPr>
              <a:t>App to Improve Your Mental Health</a:t>
            </a:r>
            <a:r>
              <a:rPr lang="en-US" sz="2100">
                <a:solidFill>
                  <a:srgbClr val="FFFFFF"/>
                </a:solidFill>
                <a:latin typeface="Calibri"/>
                <a:ea typeface="Calibri"/>
                <a:cs typeface="Calibri"/>
                <a:sym typeface="Calibri"/>
              </a:rPr>
              <a:t> </a:t>
            </a:r>
            <a:endParaRPr sz="1700"/>
          </a:p>
        </p:txBody>
      </p:sp>
      <p:pic>
        <p:nvPicPr>
          <p:cNvPr descr="Lights On outline" id="108" name="Google Shape;108;p9"/>
          <p:cNvPicPr preferRelativeResize="0"/>
          <p:nvPr/>
        </p:nvPicPr>
        <p:blipFill rotWithShape="1">
          <a:blip r:embed="rId6">
            <a:alphaModFix/>
          </a:blip>
          <a:srcRect b="0" l="0" r="0" t="0"/>
          <a:stretch/>
        </p:blipFill>
        <p:spPr>
          <a:xfrm>
            <a:off x="1651009" y="1588287"/>
            <a:ext cx="484177" cy="484177"/>
          </a:xfrm>
          <a:prstGeom prst="rect">
            <a:avLst/>
          </a:prstGeom>
          <a:noFill/>
          <a:ln>
            <a:noFill/>
          </a:ln>
        </p:spPr>
      </p:pic>
      <p:sp>
        <p:nvSpPr>
          <p:cNvPr id="109" name="Google Shape;109;p9"/>
          <p:cNvSpPr/>
          <p:nvPr/>
        </p:nvSpPr>
        <p:spPr>
          <a:xfrm>
            <a:off x="1626409" y="1563675"/>
            <a:ext cx="533400" cy="533400"/>
          </a:xfrm>
          <a:prstGeom prst="roundRect">
            <a:avLst>
              <a:gd fmla="val 16667" name="adj"/>
            </a:avLst>
          </a:prstGeom>
          <a:no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110" name="Google Shape;110;p9"/>
          <p:cNvSpPr txBox="1"/>
          <p:nvPr/>
        </p:nvSpPr>
        <p:spPr>
          <a:xfrm>
            <a:off x="2128825" y="1676475"/>
            <a:ext cx="2769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rgbClr val="FFFFFF"/>
                </a:solidFill>
                <a:latin typeface="Calibri"/>
                <a:ea typeface="Calibri"/>
                <a:cs typeface="Calibri"/>
                <a:sym typeface="Calibri"/>
              </a:rPr>
              <a:t>Mental Health Awareness</a:t>
            </a:r>
            <a:endParaRPr sz="1700"/>
          </a:p>
        </p:txBody>
      </p:sp>
      <p:sp>
        <p:nvSpPr>
          <p:cNvPr id="111" name="Google Shape;111;p9"/>
          <p:cNvSpPr txBox="1"/>
          <p:nvPr/>
        </p:nvSpPr>
        <p:spPr>
          <a:xfrm>
            <a:off x="7541900" y="4498825"/>
            <a:ext cx="2472600" cy="69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rgbClr val="FFFFFF"/>
                </a:solidFill>
                <a:latin typeface="Calibri"/>
                <a:ea typeface="Calibri"/>
                <a:cs typeface="Calibri"/>
                <a:sym typeface="Calibri"/>
              </a:rPr>
              <a:t>“Amazing, mind-blowing and life changing!”</a:t>
            </a:r>
            <a:endParaRPr>
              <a:solidFill>
                <a:srgbClr val="FFFFFF"/>
              </a:solidFill>
              <a:latin typeface="Calibri"/>
              <a:ea typeface="Calibri"/>
              <a:cs typeface="Calibri"/>
              <a:sym typeface="Calibri"/>
            </a:endParaRPr>
          </a:p>
          <a:p>
            <a:pPr indent="457200" lvl="0" marL="0" marR="0" rtl="0" algn="ctr">
              <a:spcBef>
                <a:spcPts val="0"/>
              </a:spcBef>
              <a:spcAft>
                <a:spcPts val="0"/>
              </a:spcAft>
              <a:buNone/>
            </a:pPr>
            <a:r>
              <a:rPr lang="en-US" sz="1100">
                <a:solidFill>
                  <a:srgbClr val="FFFFFF"/>
                </a:solidFill>
                <a:latin typeface="Calibri"/>
                <a:ea typeface="Calibri"/>
                <a:cs typeface="Calibri"/>
                <a:sym typeface="Calibri"/>
              </a:rPr>
              <a:t> - Anonymous</a:t>
            </a:r>
            <a:endParaRPr/>
          </a:p>
        </p:txBody>
      </p:sp>
      <p:sp>
        <p:nvSpPr>
          <p:cNvPr id="112" name="Google Shape;112;p9"/>
          <p:cNvSpPr txBox="1"/>
          <p:nvPr/>
        </p:nvSpPr>
        <p:spPr>
          <a:xfrm>
            <a:off x="7727525" y="3182600"/>
            <a:ext cx="2769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rgbClr val="FFFFFF"/>
                </a:solidFill>
                <a:latin typeface="Calibri"/>
                <a:ea typeface="Calibri"/>
                <a:cs typeface="Calibri"/>
                <a:sym typeface="Calibri"/>
              </a:rPr>
              <a:t>Interactive</a:t>
            </a:r>
            <a:r>
              <a:rPr lang="en-US">
                <a:solidFill>
                  <a:srgbClr val="FFFFFF"/>
                </a:solidFill>
                <a:latin typeface="Calibri"/>
                <a:ea typeface="Calibri"/>
                <a:cs typeface="Calibri"/>
                <a:sym typeface="Calibri"/>
              </a:rPr>
              <a:t> Chat Help </a:t>
            </a:r>
            <a:endParaRPr sz="1700"/>
          </a:p>
        </p:txBody>
      </p:sp>
      <p:sp>
        <p:nvSpPr>
          <p:cNvPr id="113" name="Google Shape;113;p9"/>
          <p:cNvSpPr/>
          <p:nvPr/>
        </p:nvSpPr>
        <p:spPr>
          <a:xfrm>
            <a:off x="9995463" y="4548957"/>
            <a:ext cx="533400" cy="533400"/>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grpSp>
        <p:nvGrpSpPr>
          <p:cNvPr id="114" name="Google Shape;114;p9"/>
          <p:cNvGrpSpPr/>
          <p:nvPr/>
        </p:nvGrpSpPr>
        <p:grpSpPr>
          <a:xfrm>
            <a:off x="10032825" y="3785012"/>
            <a:ext cx="533406" cy="533401"/>
            <a:chOff x="12764675" y="3162300"/>
            <a:chExt cx="533406" cy="533401"/>
          </a:xfrm>
        </p:grpSpPr>
        <p:sp>
          <p:nvSpPr>
            <p:cNvPr id="115" name="Google Shape;115;p9"/>
            <p:cNvSpPr/>
            <p:nvPr/>
          </p:nvSpPr>
          <p:spPr>
            <a:xfrm>
              <a:off x="12764680" y="3162301"/>
              <a:ext cx="533400" cy="533400"/>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pic>
          <p:nvPicPr>
            <p:cNvPr id="116" name="Google Shape;116;p9"/>
            <p:cNvPicPr preferRelativeResize="0"/>
            <p:nvPr/>
          </p:nvPicPr>
          <p:blipFill>
            <a:blip r:embed="rId7">
              <a:alphaModFix/>
            </a:blip>
            <a:stretch>
              <a:fillRect/>
            </a:stretch>
          </p:blipFill>
          <p:spPr>
            <a:xfrm>
              <a:off x="12764675" y="3162300"/>
              <a:ext cx="533400" cy="533400"/>
            </a:xfrm>
            <a:prstGeom prst="rect">
              <a:avLst/>
            </a:prstGeom>
            <a:noFill/>
            <a:ln>
              <a:noFill/>
            </a:ln>
          </p:spPr>
        </p:pic>
      </p:grpSp>
      <p:sp>
        <p:nvSpPr>
          <p:cNvPr id="117" name="Google Shape;117;p9"/>
          <p:cNvSpPr txBox="1"/>
          <p:nvPr/>
        </p:nvSpPr>
        <p:spPr>
          <a:xfrm>
            <a:off x="7727525" y="3897813"/>
            <a:ext cx="2769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rgbClr val="FFFFFF"/>
                </a:solidFill>
                <a:latin typeface="Calibri"/>
                <a:ea typeface="Calibri"/>
                <a:cs typeface="Calibri"/>
                <a:sym typeface="Calibri"/>
              </a:rPr>
              <a:t>Reliable Self Checker</a:t>
            </a:r>
            <a:endParaRPr sz="1700"/>
          </a:p>
        </p:txBody>
      </p:sp>
      <p:pic>
        <p:nvPicPr>
          <p:cNvPr descr="Use links below to save image." id="118" name="Google Shape;118;p9"/>
          <p:cNvPicPr preferRelativeResize="0"/>
          <p:nvPr/>
        </p:nvPicPr>
        <p:blipFill>
          <a:blip r:embed="rId8">
            <a:alphaModFix/>
          </a:blip>
          <a:stretch>
            <a:fillRect/>
          </a:stretch>
        </p:blipFill>
        <p:spPr>
          <a:xfrm>
            <a:off x="10020087" y="4585548"/>
            <a:ext cx="484175" cy="4042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0"/>
          <p:cNvSpPr/>
          <p:nvPr/>
        </p:nvSpPr>
        <p:spPr>
          <a:xfrm>
            <a:off x="3663650" y="136650"/>
            <a:ext cx="4783800" cy="799200"/>
          </a:xfrm>
          <a:prstGeom prst="rect">
            <a:avLst/>
          </a:prstGeom>
          <a:solidFill>
            <a:srgbClr val="1BB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txBox="1"/>
          <p:nvPr>
            <p:ph type="title"/>
          </p:nvPr>
        </p:nvSpPr>
        <p:spPr>
          <a:xfrm>
            <a:off x="838200" y="136525"/>
            <a:ext cx="10515600" cy="768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lang="en-US"/>
              <a:t>What Is Self Help?</a:t>
            </a:r>
            <a:r>
              <a:rPr lang="en-US">
                <a:highlight>
                  <a:srgbClr val="1BB6BD"/>
                </a:highlight>
              </a:rPr>
              <a:t> </a:t>
            </a:r>
            <a:endParaRPr>
              <a:highlight>
                <a:srgbClr val="1BB6BD"/>
              </a:highlight>
            </a:endParaRPr>
          </a:p>
        </p:txBody>
      </p:sp>
      <p:sp>
        <p:nvSpPr>
          <p:cNvPr id="126" name="Google Shape;126;p10"/>
          <p:cNvSpPr/>
          <p:nvPr/>
        </p:nvSpPr>
        <p:spPr>
          <a:xfrm>
            <a:off x="295988" y="1180825"/>
            <a:ext cx="11058000" cy="1599300"/>
          </a:xfrm>
          <a:prstGeom prst="roundRect">
            <a:avLst>
              <a:gd fmla="val 16667" name="adj"/>
            </a:avLst>
          </a:prstGeom>
          <a:solidFill>
            <a:srgbClr val="FFB74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txBox="1"/>
          <p:nvPr>
            <p:ph type="title"/>
          </p:nvPr>
        </p:nvSpPr>
        <p:spPr>
          <a:xfrm>
            <a:off x="1477815" y="1402109"/>
            <a:ext cx="9802800" cy="10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600">
                <a:solidFill>
                  <a:srgbClr val="FFFFFF"/>
                </a:solidFill>
              </a:rPr>
              <a:t>Self Help is an </a:t>
            </a:r>
            <a:r>
              <a:rPr b="1" lang="en-US" sz="2600" u="sng">
                <a:solidFill>
                  <a:srgbClr val="F3F3F3"/>
                </a:solidFill>
              </a:rPr>
              <a:t>easier</a:t>
            </a:r>
            <a:r>
              <a:rPr lang="en-US" sz="2600">
                <a:solidFill>
                  <a:srgbClr val="FFFFFF"/>
                </a:solidFill>
              </a:rPr>
              <a:t>, </a:t>
            </a:r>
            <a:r>
              <a:rPr b="1" lang="en-US" sz="2600" u="sng">
                <a:solidFill>
                  <a:srgbClr val="F3F3F3"/>
                </a:solidFill>
              </a:rPr>
              <a:t>faster</a:t>
            </a:r>
            <a:r>
              <a:rPr lang="en-US" sz="2600">
                <a:solidFill>
                  <a:srgbClr val="F3F3F3"/>
                </a:solidFill>
              </a:rPr>
              <a:t> </a:t>
            </a:r>
            <a:r>
              <a:rPr lang="en-US" sz="2600">
                <a:solidFill>
                  <a:srgbClr val="FFFFFF"/>
                </a:solidFill>
              </a:rPr>
              <a:t>way to help </a:t>
            </a:r>
            <a:r>
              <a:rPr b="1" lang="en-US" sz="2600" u="sng">
                <a:solidFill>
                  <a:srgbClr val="F3F3F3"/>
                </a:solidFill>
              </a:rPr>
              <a:t>manage</a:t>
            </a:r>
            <a:r>
              <a:rPr b="1" lang="en-US" sz="2600">
                <a:solidFill>
                  <a:srgbClr val="F3F3F3"/>
                </a:solidFill>
              </a:rPr>
              <a:t> </a:t>
            </a:r>
            <a:r>
              <a:rPr lang="en-US" sz="2600">
                <a:solidFill>
                  <a:srgbClr val="FFFFFF"/>
                </a:solidFill>
              </a:rPr>
              <a:t>mental health symptoms.</a:t>
            </a:r>
            <a:endParaRPr sz="2600">
              <a:solidFill>
                <a:srgbClr val="FFFFFF"/>
              </a:solidFill>
            </a:endParaRPr>
          </a:p>
        </p:txBody>
      </p:sp>
      <p:sp>
        <p:nvSpPr>
          <p:cNvPr id="128" name="Google Shape;128;p10"/>
          <p:cNvSpPr/>
          <p:nvPr/>
        </p:nvSpPr>
        <p:spPr>
          <a:xfrm>
            <a:off x="838012" y="2402550"/>
            <a:ext cx="11058000" cy="1599300"/>
          </a:xfrm>
          <a:prstGeom prst="roundRect">
            <a:avLst>
              <a:gd fmla="val 16667" name="adj"/>
            </a:avLst>
          </a:prstGeom>
          <a:solidFill>
            <a:srgbClr val="FF87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838012" y="5023126"/>
            <a:ext cx="11058000" cy="1599300"/>
          </a:xfrm>
          <a:prstGeom prst="roundRect">
            <a:avLst>
              <a:gd fmla="val 16667" name="adj"/>
            </a:avLst>
          </a:prstGeom>
          <a:solidFill>
            <a:srgbClr val="88CC5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295988" y="3643230"/>
            <a:ext cx="11058000" cy="1599300"/>
          </a:xfrm>
          <a:prstGeom prst="roundRect">
            <a:avLst>
              <a:gd fmla="val 16667" name="adj"/>
            </a:avLst>
          </a:prstGeom>
          <a:solidFill>
            <a:srgbClr val="F266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txBox="1"/>
          <p:nvPr>
            <p:ph type="title"/>
          </p:nvPr>
        </p:nvSpPr>
        <p:spPr>
          <a:xfrm>
            <a:off x="1254403" y="3916635"/>
            <a:ext cx="10157700" cy="10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600">
                <a:solidFill>
                  <a:srgbClr val="FFFFFF"/>
                </a:solidFill>
              </a:rPr>
              <a:t>This </a:t>
            </a:r>
            <a:r>
              <a:rPr b="1" lang="en-US" sz="2600" u="sng">
                <a:solidFill>
                  <a:srgbClr val="F3F3F3"/>
                </a:solidFill>
              </a:rPr>
              <a:t>unique app</a:t>
            </a:r>
            <a:r>
              <a:rPr lang="en-US" sz="2600">
                <a:solidFill>
                  <a:srgbClr val="FFFFFF"/>
                </a:solidFill>
              </a:rPr>
              <a:t> plans to improve people’s mental health by having a easy, fast self-checker for symptoms/feelings that will then output related conditions and helpful remedies. </a:t>
            </a:r>
            <a:endParaRPr sz="2600">
              <a:solidFill>
                <a:srgbClr val="FFFFFF"/>
              </a:solidFill>
            </a:endParaRPr>
          </a:p>
        </p:txBody>
      </p:sp>
      <p:sp>
        <p:nvSpPr>
          <p:cNvPr id="132" name="Google Shape;132;p10"/>
          <p:cNvSpPr txBox="1"/>
          <p:nvPr>
            <p:ph type="title"/>
          </p:nvPr>
        </p:nvSpPr>
        <p:spPr>
          <a:xfrm>
            <a:off x="1041081" y="2522658"/>
            <a:ext cx="10157700" cy="10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600">
                <a:solidFill>
                  <a:srgbClr val="FFFFFF"/>
                </a:solidFill>
              </a:rPr>
              <a:t>It is </a:t>
            </a:r>
            <a:r>
              <a:rPr b="1" lang="en-US" sz="2600" u="sng">
                <a:solidFill>
                  <a:srgbClr val="F3F3F3"/>
                </a:solidFill>
              </a:rPr>
              <a:t>critical to everyday life</a:t>
            </a:r>
            <a:r>
              <a:rPr lang="en-US" sz="2600">
                <a:solidFill>
                  <a:srgbClr val="FFFFFF"/>
                </a:solidFill>
              </a:rPr>
              <a:t> as it provides an user-friendly interface to directly answer the patient concerns </a:t>
            </a:r>
            <a:r>
              <a:rPr b="1" lang="en-US" sz="2600" u="sng">
                <a:solidFill>
                  <a:srgbClr val="F3F3F3"/>
                </a:solidFill>
              </a:rPr>
              <a:t>better</a:t>
            </a:r>
            <a:r>
              <a:rPr b="1" lang="en-US" sz="2600">
                <a:solidFill>
                  <a:srgbClr val="FFFFFF"/>
                </a:solidFill>
              </a:rPr>
              <a:t> </a:t>
            </a:r>
            <a:r>
              <a:rPr lang="en-US" sz="2600">
                <a:solidFill>
                  <a:srgbClr val="FFFFFF"/>
                </a:solidFill>
              </a:rPr>
              <a:t>than any other app </a:t>
            </a:r>
            <a:endParaRPr sz="2600">
              <a:solidFill>
                <a:srgbClr val="FFFFFF"/>
              </a:solidFill>
            </a:endParaRPr>
          </a:p>
        </p:txBody>
      </p:sp>
      <p:sp>
        <p:nvSpPr>
          <p:cNvPr id="133" name="Google Shape;133;p10"/>
          <p:cNvSpPr txBox="1"/>
          <p:nvPr>
            <p:ph type="title"/>
          </p:nvPr>
        </p:nvSpPr>
        <p:spPr>
          <a:xfrm>
            <a:off x="908962" y="5381207"/>
            <a:ext cx="10157700" cy="10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600">
                <a:solidFill>
                  <a:srgbClr val="FFFFFF"/>
                </a:solidFill>
              </a:rPr>
              <a:t>In addition, the app features a peer-peer chat room feature that allows users to </a:t>
            </a:r>
            <a:r>
              <a:rPr b="1" lang="en-US" sz="2600" u="sng">
                <a:solidFill>
                  <a:srgbClr val="F3F3F3"/>
                </a:solidFill>
              </a:rPr>
              <a:t>engage in pseudo-group-counseling</a:t>
            </a:r>
            <a:r>
              <a:rPr lang="en-US" sz="2600">
                <a:solidFill>
                  <a:srgbClr val="FFFFFF"/>
                </a:solidFill>
              </a:rPr>
              <a:t> from the comfort of the app</a:t>
            </a:r>
            <a:endParaRPr sz="2600">
              <a:solidFill>
                <a:srgbClr val="FFFFFF"/>
              </a:solidFill>
            </a:endParaRPr>
          </a:p>
        </p:txBody>
      </p:sp>
      <p:pic>
        <p:nvPicPr>
          <p:cNvPr id="134" name="Google Shape;134;p10"/>
          <p:cNvPicPr preferRelativeResize="0"/>
          <p:nvPr/>
        </p:nvPicPr>
        <p:blipFill>
          <a:blip r:embed="rId3">
            <a:alphaModFix/>
          </a:blip>
          <a:stretch>
            <a:fillRect/>
          </a:stretch>
        </p:blipFill>
        <p:spPr>
          <a:xfrm>
            <a:off x="644635" y="1306159"/>
            <a:ext cx="898972" cy="975690"/>
          </a:xfrm>
          <a:prstGeom prst="rect">
            <a:avLst/>
          </a:prstGeom>
          <a:noFill/>
          <a:ln>
            <a:noFill/>
          </a:ln>
        </p:spPr>
      </p:pic>
      <p:pic>
        <p:nvPicPr>
          <p:cNvPr descr="Use links below to save image." id="135" name="Google Shape;135;p10"/>
          <p:cNvPicPr preferRelativeResize="0"/>
          <p:nvPr/>
        </p:nvPicPr>
        <p:blipFill>
          <a:blip r:embed="rId4">
            <a:alphaModFix/>
          </a:blip>
          <a:stretch>
            <a:fillRect/>
          </a:stretch>
        </p:blipFill>
        <p:spPr>
          <a:xfrm>
            <a:off x="310493" y="3772858"/>
            <a:ext cx="1055416" cy="1052468"/>
          </a:xfrm>
          <a:prstGeom prst="rect">
            <a:avLst/>
          </a:prstGeom>
          <a:noFill/>
          <a:ln>
            <a:noFill/>
          </a:ln>
        </p:spPr>
      </p:pic>
      <p:pic>
        <p:nvPicPr>
          <p:cNvPr id="136" name="Google Shape;136;p10"/>
          <p:cNvPicPr preferRelativeResize="0"/>
          <p:nvPr/>
        </p:nvPicPr>
        <p:blipFill rotWithShape="1">
          <a:blip r:embed="rId5">
            <a:alphaModFix/>
          </a:blip>
          <a:srcRect b="12188" l="13043" r="0" t="0"/>
          <a:stretch/>
        </p:blipFill>
        <p:spPr>
          <a:xfrm>
            <a:off x="10883698" y="5310698"/>
            <a:ext cx="1092600" cy="1103304"/>
          </a:xfrm>
          <a:prstGeom prst="rect">
            <a:avLst/>
          </a:prstGeom>
          <a:noFill/>
          <a:ln>
            <a:noFill/>
          </a:ln>
        </p:spPr>
      </p:pic>
      <p:pic>
        <p:nvPicPr>
          <p:cNvPr id="137" name="Google Shape;137;p10"/>
          <p:cNvPicPr preferRelativeResize="0"/>
          <p:nvPr/>
        </p:nvPicPr>
        <p:blipFill>
          <a:blip r:embed="rId6">
            <a:alphaModFix/>
          </a:blip>
          <a:stretch>
            <a:fillRect/>
          </a:stretch>
        </p:blipFill>
        <p:spPr>
          <a:xfrm>
            <a:off x="10675825" y="2694527"/>
            <a:ext cx="1355960" cy="70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1"/>
          <p:cNvSpPr/>
          <p:nvPr/>
        </p:nvSpPr>
        <p:spPr>
          <a:xfrm>
            <a:off x="3088375" y="136650"/>
            <a:ext cx="6040500" cy="799200"/>
          </a:xfrm>
          <a:prstGeom prst="rect">
            <a:avLst/>
          </a:prstGeom>
          <a:solidFill>
            <a:srgbClr val="1BB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272500" y="4166050"/>
            <a:ext cx="4450896" cy="2467692"/>
          </a:xfrm>
          <a:prstGeom prst="cloud">
            <a:avLst/>
          </a:prstGeom>
          <a:solidFill>
            <a:srgbClr val="F266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txBox="1"/>
          <p:nvPr>
            <p:ph type="title"/>
          </p:nvPr>
        </p:nvSpPr>
        <p:spPr>
          <a:xfrm>
            <a:off x="838200" y="136525"/>
            <a:ext cx="10515600" cy="768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lang="en-US"/>
              <a:t>How is the app original? </a:t>
            </a:r>
            <a:endParaRPr>
              <a:highlight>
                <a:srgbClr val="1BB6BD"/>
              </a:highlight>
            </a:endParaRPr>
          </a:p>
        </p:txBody>
      </p:sp>
      <p:sp>
        <p:nvSpPr>
          <p:cNvPr id="146" name="Google Shape;146;p11"/>
          <p:cNvSpPr/>
          <p:nvPr/>
        </p:nvSpPr>
        <p:spPr>
          <a:xfrm>
            <a:off x="-272500" y="1317100"/>
            <a:ext cx="4450896" cy="2467692"/>
          </a:xfrm>
          <a:prstGeom prst="cloud">
            <a:avLst/>
          </a:prstGeom>
          <a:solidFill>
            <a:srgbClr val="FFB74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8842250" y="3122475"/>
            <a:ext cx="4450896" cy="2467692"/>
          </a:xfrm>
          <a:prstGeom prst="cloud">
            <a:avLst/>
          </a:prstGeom>
          <a:solidFill>
            <a:srgbClr val="88CC5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1862100" y="1059725"/>
            <a:ext cx="10329876" cy="5540940"/>
          </a:xfrm>
          <a:prstGeom prst="cloud">
            <a:avLst/>
          </a:prstGeom>
          <a:solidFill>
            <a:srgbClr val="1BB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txBox="1"/>
          <p:nvPr/>
        </p:nvSpPr>
        <p:spPr>
          <a:xfrm>
            <a:off x="3206950" y="1746650"/>
            <a:ext cx="6373500" cy="4494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Calibri"/>
              <a:buChar char="●"/>
            </a:pPr>
            <a:r>
              <a:rPr lang="en-US" sz="1800">
                <a:solidFill>
                  <a:schemeClr val="lt1"/>
                </a:solidFill>
                <a:latin typeface="Calibri"/>
                <a:ea typeface="Calibri"/>
                <a:cs typeface="Calibri"/>
                <a:sym typeface="Calibri"/>
              </a:rPr>
              <a:t>No simple method/app to determine mental health conditions without consulting a doctor, or reading pages of papers</a:t>
            </a:r>
            <a:endParaRPr sz="1800">
              <a:solidFill>
                <a:schemeClr val="lt1"/>
              </a:solidFill>
              <a:latin typeface="Calibri"/>
              <a:ea typeface="Calibri"/>
              <a:cs typeface="Calibri"/>
              <a:sym typeface="Calibri"/>
            </a:endParaRPr>
          </a:p>
          <a:p>
            <a:pPr indent="0" lvl="0" marL="457200" rtl="0" algn="l">
              <a:spcBef>
                <a:spcPts val="0"/>
              </a:spcBef>
              <a:spcAft>
                <a:spcPts val="0"/>
              </a:spcAft>
              <a:buNone/>
            </a:pPr>
            <a:r>
              <a:t/>
            </a:r>
            <a:endParaRPr sz="400">
              <a:solidFill>
                <a:schemeClr val="lt1"/>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chemeClr val="lt1"/>
                </a:solidFill>
                <a:latin typeface="Calibri"/>
                <a:ea typeface="Calibri"/>
                <a:cs typeface="Calibri"/>
                <a:sym typeface="Calibri"/>
              </a:rPr>
              <a:t>Not only does this app solve that, but it also outputs helpful healthy remedies that do not need the prescription of medical drugs or therapy</a:t>
            </a:r>
            <a:endParaRPr sz="1800">
              <a:solidFill>
                <a:schemeClr val="lt1"/>
              </a:solidFill>
              <a:latin typeface="Calibri"/>
              <a:ea typeface="Calibri"/>
              <a:cs typeface="Calibri"/>
              <a:sym typeface="Calibri"/>
            </a:endParaRPr>
          </a:p>
          <a:p>
            <a:pPr indent="0" lvl="0" marL="457200" rtl="0" algn="l">
              <a:spcBef>
                <a:spcPts val="0"/>
              </a:spcBef>
              <a:spcAft>
                <a:spcPts val="0"/>
              </a:spcAft>
              <a:buNone/>
            </a:pPr>
            <a:r>
              <a:t/>
            </a:r>
            <a:endParaRPr sz="400">
              <a:solidFill>
                <a:schemeClr val="lt1"/>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chemeClr val="lt1"/>
                </a:solidFill>
                <a:latin typeface="Calibri"/>
                <a:ea typeface="Calibri"/>
                <a:cs typeface="Calibri"/>
                <a:sym typeface="Calibri"/>
              </a:rPr>
              <a:t>The app saves lots of time compared to having to read papers and articles</a:t>
            </a:r>
            <a:endParaRPr sz="1800">
              <a:solidFill>
                <a:schemeClr val="lt1"/>
              </a:solidFill>
              <a:latin typeface="Calibri"/>
              <a:ea typeface="Calibri"/>
              <a:cs typeface="Calibri"/>
              <a:sym typeface="Calibri"/>
            </a:endParaRPr>
          </a:p>
          <a:p>
            <a:pPr indent="0" lvl="0" marL="457200" rtl="0" algn="l">
              <a:spcBef>
                <a:spcPts val="0"/>
              </a:spcBef>
              <a:spcAft>
                <a:spcPts val="0"/>
              </a:spcAft>
              <a:buNone/>
            </a:pPr>
            <a:r>
              <a:t/>
            </a:r>
            <a:endParaRPr sz="400">
              <a:solidFill>
                <a:schemeClr val="lt1"/>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US" sz="1800">
                <a:solidFill>
                  <a:schemeClr val="lt1"/>
                </a:solidFill>
                <a:latin typeface="Calibri"/>
                <a:ea typeface="Calibri"/>
                <a:cs typeface="Calibri"/>
                <a:sym typeface="Calibri"/>
              </a:rPr>
              <a:t>Any </a:t>
            </a:r>
            <a:r>
              <a:rPr lang="en-US" sz="1800">
                <a:solidFill>
                  <a:schemeClr val="lt1"/>
                </a:solidFill>
                <a:latin typeface="Calibri"/>
                <a:ea typeface="Calibri"/>
                <a:cs typeface="Calibri"/>
                <a:sym typeface="Calibri"/>
              </a:rPr>
              <a:t>concerns</a:t>
            </a:r>
            <a:r>
              <a:rPr lang="en-US" sz="1800">
                <a:solidFill>
                  <a:schemeClr val="lt1"/>
                </a:solidFill>
                <a:latin typeface="Calibri"/>
                <a:ea typeface="Calibri"/>
                <a:cs typeface="Calibri"/>
                <a:sym typeface="Calibri"/>
              </a:rPr>
              <a:t>? A helpful peer to peer chat room is designed to help the patient concerns. We provide a large chat group for mental health concerns compiled in one space. There are apps like reddit, but the patient still has to do research on the type of sub reddit to ask where our app is specifically made for just mental health</a:t>
            </a:r>
            <a:endParaRPr sz="1800">
              <a:solidFill>
                <a:schemeClr val="lt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50" name="Google Shape;150;p11"/>
          <p:cNvSpPr/>
          <p:nvPr/>
        </p:nvSpPr>
        <p:spPr>
          <a:xfrm>
            <a:off x="469063" y="2655525"/>
            <a:ext cx="2134620" cy="14078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1"/>
          <p:cNvPicPr preferRelativeResize="0"/>
          <p:nvPr/>
        </p:nvPicPr>
        <p:blipFill>
          <a:blip r:embed="rId3">
            <a:alphaModFix/>
          </a:blip>
          <a:stretch>
            <a:fillRect/>
          </a:stretch>
        </p:blipFill>
        <p:spPr>
          <a:xfrm>
            <a:off x="990687" y="2789002"/>
            <a:ext cx="1091367" cy="1140950"/>
          </a:xfrm>
          <a:prstGeom prst="rect">
            <a:avLst/>
          </a:prstGeom>
          <a:noFill/>
          <a:ln>
            <a:noFill/>
          </a:ln>
        </p:spPr>
      </p:pic>
      <p:sp>
        <p:nvSpPr>
          <p:cNvPr id="152" name="Google Shape;152;p11"/>
          <p:cNvSpPr/>
          <p:nvPr/>
        </p:nvSpPr>
        <p:spPr>
          <a:xfrm>
            <a:off x="9567838" y="4700325"/>
            <a:ext cx="2134620" cy="14078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Use links below to save image." id="153" name="Google Shape;153;p11"/>
          <p:cNvPicPr preferRelativeResize="0"/>
          <p:nvPr/>
        </p:nvPicPr>
        <p:blipFill>
          <a:blip r:embed="rId4">
            <a:alphaModFix/>
          </a:blip>
          <a:stretch>
            <a:fillRect/>
          </a:stretch>
        </p:blipFill>
        <p:spPr>
          <a:xfrm>
            <a:off x="10042188" y="4952818"/>
            <a:ext cx="1185925" cy="902919"/>
          </a:xfrm>
          <a:prstGeom prst="rect">
            <a:avLst/>
          </a:prstGeom>
          <a:noFill/>
          <a:ln>
            <a:noFill/>
          </a:ln>
        </p:spPr>
      </p:pic>
      <p:sp>
        <p:nvSpPr>
          <p:cNvPr id="154" name="Google Shape;154;p11"/>
          <p:cNvSpPr/>
          <p:nvPr/>
        </p:nvSpPr>
        <p:spPr>
          <a:xfrm>
            <a:off x="9567850" y="1596800"/>
            <a:ext cx="2134620" cy="14078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11"/>
          <p:cNvPicPr preferRelativeResize="0"/>
          <p:nvPr/>
        </p:nvPicPr>
        <p:blipFill>
          <a:blip r:embed="rId5">
            <a:alphaModFix/>
          </a:blip>
          <a:stretch>
            <a:fillRect/>
          </a:stretch>
        </p:blipFill>
        <p:spPr>
          <a:xfrm>
            <a:off x="10183713" y="1849300"/>
            <a:ext cx="902899" cy="902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2"/>
          <p:cNvSpPr txBox="1"/>
          <p:nvPr>
            <p:ph type="title"/>
          </p:nvPr>
        </p:nvSpPr>
        <p:spPr>
          <a:xfrm>
            <a:off x="838200" y="136526"/>
            <a:ext cx="10515600" cy="768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Demo</a:t>
            </a:r>
            <a:endParaRPr/>
          </a:p>
        </p:txBody>
      </p:sp>
      <p:sp>
        <p:nvSpPr>
          <p:cNvPr id="162" name="Google Shape;162;p12"/>
          <p:cNvSpPr txBox="1"/>
          <p:nvPr/>
        </p:nvSpPr>
        <p:spPr>
          <a:xfrm>
            <a:off x="1165725" y="5488200"/>
            <a:ext cx="8084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FFFFFF"/>
                </a:solidFill>
                <a:latin typeface="Calibri"/>
                <a:ea typeface="Calibri"/>
                <a:cs typeface="Calibri"/>
                <a:sym typeface="Calibri"/>
              </a:rPr>
              <a:t>Note: Learning is a scoring rubric “</a:t>
            </a:r>
            <a:r>
              <a:rPr lang="en-US" sz="2000">
                <a:solidFill>
                  <a:srgbClr val="FFFFFF"/>
                </a:solidFill>
                <a:latin typeface="Lato"/>
                <a:ea typeface="Lato"/>
                <a:cs typeface="Lato"/>
                <a:sym typeface="Lato"/>
              </a:rPr>
              <a:t>Did the team go outside of their comfort zone?” , so maybe talk about some team struggles in the presentation as well</a:t>
            </a:r>
            <a:endParaRPr sz="2000">
              <a:solidFill>
                <a:srgbClr val="FFFFFF"/>
              </a:solidFill>
              <a:latin typeface="Lato"/>
              <a:ea typeface="Lato"/>
              <a:cs typeface="Lato"/>
              <a:sym typeface="Lat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p:nvPr/>
        </p:nvSpPr>
        <p:spPr>
          <a:xfrm>
            <a:off x="1074875" y="1937800"/>
            <a:ext cx="10355100" cy="2558400"/>
          </a:xfrm>
          <a:prstGeom prst="flowChartAlternateProcess">
            <a:avLst/>
          </a:prstGeom>
          <a:solidFill>
            <a:srgbClr val="1BB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txBox="1"/>
          <p:nvPr>
            <p:ph type="title"/>
          </p:nvPr>
        </p:nvSpPr>
        <p:spPr>
          <a:xfrm>
            <a:off x="838200" y="2204926"/>
            <a:ext cx="10515600" cy="768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Find Our Project At:</a:t>
            </a:r>
            <a:endParaRPr/>
          </a:p>
        </p:txBody>
      </p:sp>
      <p:sp>
        <p:nvSpPr>
          <p:cNvPr id="170" name="Google Shape;170;p13"/>
          <p:cNvSpPr txBox="1"/>
          <p:nvPr>
            <p:ph type="title"/>
          </p:nvPr>
        </p:nvSpPr>
        <p:spPr>
          <a:xfrm>
            <a:off x="838200" y="2972926"/>
            <a:ext cx="10515600" cy="768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u="sng">
                <a:solidFill>
                  <a:srgbClr val="FFFFFF"/>
                </a:solidFill>
                <a:hlinkClick r:id="rId3">
                  <a:extLst>
                    <a:ext uri="{A12FA001-AC4F-418D-AE19-62706E023703}">
                      <ahyp:hlinkClr val="tx"/>
                    </a:ext>
                  </a:extLst>
                </a:hlinkClick>
              </a:rPr>
              <a:t>https://github.com/thesixtium/CYCC_2021</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